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2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4.xml" ContentType="application/vnd.openxmlformats-officedocument.themeOverride+xml"/>
  <Override PartName="/ppt/notesSlides/notesSlide4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5.xml" ContentType="application/vnd.openxmlformats-officedocument.themeOverride+xml"/>
  <Override PartName="/ppt/notesSlides/notesSlide5.xml" ContentType="application/vnd.openxmlformats-officedocument.presentationml.notesSlide+xml"/>
  <Override PartName="/ppt/theme/themeOverride6.xml" ContentType="application/vnd.openxmlformats-officedocument.themeOverride+xml"/>
  <Override PartName="/ppt/notesSlides/notesSlide6.xml" ContentType="application/vnd.openxmlformats-officedocument.presentationml.notesSlide+xml"/>
  <Override PartName="/ppt/theme/themeOverride7.xml" ContentType="application/vnd.openxmlformats-officedocument.themeOverride+xml"/>
  <Override PartName="/ppt/notesSlides/notesSlide7.xml" ContentType="application/vnd.openxmlformats-officedocument.presentationml.notesSlide+xml"/>
  <Override PartName="/ppt/theme/themeOverride8.xml" ContentType="application/vnd.openxmlformats-officedocument.themeOverride+xml"/>
  <Override PartName="/ppt/notesSlides/notesSlide8.xml" ContentType="application/vnd.openxmlformats-officedocument.presentationml.notesSlide+xml"/>
  <Override PartName="/ppt/theme/themeOverride9.xml" ContentType="application/vnd.openxmlformats-officedocument.themeOverride+xml"/>
  <Override PartName="/ppt/notesSlides/notesSlide9.xml" ContentType="application/vnd.openxmlformats-officedocument.presentationml.notesSlide+xml"/>
  <Override PartName="/ppt/theme/themeOverride10.xml" ContentType="application/vnd.openxmlformats-officedocument.themeOverride+xml"/>
  <Override PartName="/ppt/notesSlides/notesSlide10.xml" ContentType="application/vnd.openxmlformats-officedocument.presentationml.notesSlide+xml"/>
  <Override PartName="/ppt/theme/themeOverride11.xml" ContentType="application/vnd.openxmlformats-officedocument.themeOverride+xml"/>
  <Override PartName="/ppt/notesSlides/notesSlide11.xml" ContentType="application/vnd.openxmlformats-officedocument.presentationml.notesSlide+xml"/>
  <Override PartName="/ppt/theme/themeOverride12.xml" ContentType="application/vnd.openxmlformats-officedocument.themeOverride+xml"/>
  <Override PartName="/ppt/notesSlides/notesSlide12.xml" ContentType="application/vnd.openxmlformats-officedocument.presentationml.notesSlide+xml"/>
  <Override PartName="/ppt/theme/themeOverride13.xml" ContentType="application/vnd.openxmlformats-officedocument.themeOverride+xml"/>
  <Override PartName="/ppt/notesSlides/notesSlide13.xml" ContentType="application/vnd.openxmlformats-officedocument.presentationml.notesSlide+xml"/>
  <Override PartName="/ppt/theme/themeOverride14.xml" ContentType="application/vnd.openxmlformats-officedocument.themeOverride+xml"/>
  <Override PartName="/ppt/notesSlides/notesSlide14.xml" ContentType="application/vnd.openxmlformats-officedocument.presentationml.notesSlide+xml"/>
  <Override PartName="/ppt/theme/themeOverride15.xml" ContentType="application/vnd.openxmlformats-officedocument.themeOverride+xml"/>
  <Override PartName="/ppt/notesSlides/notesSlide15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Override16.xml" ContentType="application/vnd.openxmlformats-officedocument.themeOverride+xml"/>
  <Override PartName="/ppt/notesSlides/notesSlide16.xml" ContentType="application/vnd.openxmlformats-officedocument.presentationml.notesSlide+xml"/>
  <Override PartName="/ppt/theme/themeOverride17.xml" ContentType="application/vnd.openxmlformats-officedocument.themeOverride+xml"/>
  <Override PartName="/ppt/notesSlides/notesSlide17.xml" ContentType="application/vnd.openxmlformats-officedocument.presentationml.notesSlide+xml"/>
  <Override PartName="/ppt/theme/themeOverride18.xml" ContentType="application/vnd.openxmlformats-officedocument.themeOverride+xml"/>
  <Override PartName="/ppt/notesSlides/notesSlide18.xml" ContentType="application/vnd.openxmlformats-officedocument.presentationml.notesSlide+xml"/>
  <Override PartName="/ppt/theme/themeOverride19.xml" ContentType="application/vnd.openxmlformats-officedocument.themeOverride+xml"/>
  <Override PartName="/ppt/notesSlides/notesSlide19.xml" ContentType="application/vnd.openxmlformats-officedocument.presentationml.notesSlide+xml"/>
  <Override PartName="/ppt/theme/themeOverride20.xml" ContentType="application/vnd.openxmlformats-officedocument.themeOverr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7" r:id="rId1"/>
    <p:sldMasterId id="2147483679" r:id="rId2"/>
  </p:sldMasterIdLst>
  <p:notesMasterIdLst>
    <p:notesMasterId r:id="rId30"/>
  </p:notesMasterIdLst>
  <p:handoutMasterIdLst>
    <p:handoutMasterId r:id="rId31"/>
  </p:handoutMasterIdLst>
  <p:sldIdLst>
    <p:sldId id="256" r:id="rId3"/>
    <p:sldId id="283" r:id="rId4"/>
    <p:sldId id="258" r:id="rId5"/>
    <p:sldId id="259" r:id="rId6"/>
    <p:sldId id="282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</p:sldIdLst>
  <p:sldSz cx="12192000" cy="6858000"/>
  <p:notesSz cx="6858000" cy="9144000"/>
  <p:defaultTextStyle>
    <a:defPPr>
      <a:defRPr lang="zh-CN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3A1C"/>
    <a:srgbClr val="F23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364" autoAdjust="0"/>
    <p:restoredTop sz="95912" autoAdjust="0"/>
  </p:normalViewPr>
  <p:slideViewPr>
    <p:cSldViewPr snapToGrid="0" snapToObjects="1">
      <p:cViewPr varScale="1">
        <p:scale>
          <a:sx n="131" d="100"/>
          <a:sy n="131" d="100"/>
        </p:scale>
        <p:origin x="32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9" d="100"/>
          <a:sy n="99" d="100"/>
        </p:scale>
        <p:origin x="4272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6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blipFill>
              <a:blip xmlns:r="http://schemas.openxmlformats.org/officeDocument/2006/relationships" r:embed="rId3"/>
              <a:stretch>
                <a:fillRect/>
              </a:stretch>
            </a:blip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5</c:v>
                </c:pt>
                <c:pt idx="1">
                  <c:v>5</c:v>
                </c:pt>
                <c:pt idx="2">
                  <c:v>5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2DD-41A2-870D-4858BFEAB57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42DD-41A2-870D-4858BFEAB57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20"/>
        <c:overlap val="100"/>
        <c:axId val="580192176"/>
        <c:axId val="580193840"/>
      </c:barChart>
      <c:catAx>
        <c:axId val="58019217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580193840"/>
        <c:crosses val="autoZero"/>
        <c:auto val="1"/>
        <c:lblAlgn val="ctr"/>
        <c:lblOffset val="100"/>
        <c:noMultiLvlLbl val="0"/>
      </c:catAx>
      <c:valAx>
        <c:axId val="58019384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5801921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TW"/>
    </a:p>
  </c:txPr>
  <c:externalData r:id="rId4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8DA6-4908-9FB4-A25BA1439DF2}"/>
              </c:ext>
            </c:extLst>
          </c:dPt>
          <c:dPt>
            <c:idx val="1"/>
            <c:bubble3D val="0"/>
            <c:spPr>
              <a:solidFill>
                <a:schemeClr val="bg1">
                  <a:lumMod val="9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8DA6-4908-9FB4-A25BA1439DF2}"/>
              </c:ext>
            </c:extLst>
          </c:dPt>
          <c:cat>
            <c:strRef>
              <c:f>Sheet1!$A$2:$A$3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8.1999999999999993</c:v>
                </c:pt>
                <c:pt idx="1">
                  <c:v>3.2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DA6-4908-9FB4-A25BA1439DF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9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TW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ln w="5080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A</c:v>
                </c:pt>
                <c:pt idx="1">
                  <c:v>B</c:v>
                </c:pt>
                <c:pt idx="2">
                  <c:v>C</c:v>
                </c:pt>
                <c:pt idx="3">
                  <c:v>D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C2F-4549-BB97-AAE92FF853B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ln w="50800" cap="rnd">
              <a:solidFill>
                <a:schemeClr val="bg1">
                  <a:lumMod val="85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A</c:v>
                </c:pt>
                <c:pt idx="1">
                  <c:v>B</c:v>
                </c:pt>
                <c:pt idx="2">
                  <c:v>C</c:v>
                </c:pt>
                <c:pt idx="3">
                  <c:v>D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7C2F-4549-BB97-AAE92FF853B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系列 3</c:v>
                </c:pt>
              </c:strCache>
            </c:strRef>
          </c:tx>
          <c:spPr>
            <a:ln w="5080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4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TW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A</c:v>
                </c:pt>
                <c:pt idx="1">
                  <c:v>B</c:v>
                </c:pt>
                <c:pt idx="2">
                  <c:v>C</c:v>
                </c:pt>
                <c:pt idx="3">
                  <c:v>D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7C2F-4549-BB97-AAE92FF853B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137344560"/>
        <c:axId val="1137346640"/>
      </c:lineChart>
      <c:catAx>
        <c:axId val="1137344560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TW"/>
          </a:p>
        </c:txPr>
        <c:crossAx val="1137346640"/>
        <c:crosses val="autoZero"/>
        <c:auto val="1"/>
        <c:lblAlgn val="ctr"/>
        <c:lblOffset val="100"/>
        <c:noMultiLvlLbl val="0"/>
      </c:catAx>
      <c:valAx>
        <c:axId val="1137346640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1137344560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TW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B80404B-1ACC-9548-B742-DFF9D266645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TW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08EB3D-C7A3-4A49-8AAE-A962879C479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9901B4-F99A-9C43-8ACE-44898244FA89}" type="datetimeFigureOut">
              <a:rPr lang="en-TW" smtClean="0"/>
              <a:t>2020/8/28</a:t>
            </a:fld>
            <a:endParaRPr lang="en-TW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B9E1A8-A63E-8E47-B87C-93FF8D93147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TW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332566-C92A-F946-9536-9E52299E8C8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84CE2D-2F39-6647-B634-43DD6C62FE4A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02693772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CB3F40-A7BC-4821-AAEA-3F8CDB0F9D9B}" type="datetimeFigureOut">
              <a:rPr lang="zh-CN" altLang="en-US" smtClean="0"/>
              <a:t>2020/8/28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DE898F-6912-403B-AFF3-C3863655EE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77723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89255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37996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13529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17171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14388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67496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57401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976022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27170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39337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76769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877759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140665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15927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59110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0361CD-376E-4C22-8EF6-A949BEADB38F}" type="slidenum">
              <a: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9394651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77369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0361CD-376E-4C22-8EF6-A949BEADB38F}" type="slidenum">
              <a: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6842614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48860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45777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23294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fficeplus.cn/Template/Home.shtml" TargetMode="External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Relationship Id="rId5" Type="http://schemas.microsoft.com/office/2007/relationships/hdphoto" Target="../media/hdphoto3.wdp"/><Relationship Id="rId4" Type="http://schemas.openxmlformats.org/officeDocument/2006/relationships/image" Target="../media/image13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7" Type="http://schemas.microsoft.com/office/2007/relationships/hdphoto" Target="../media/hdphoto3.wdp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3.png"/><Relationship Id="rId5" Type="http://schemas.openxmlformats.org/officeDocument/2006/relationships/hyperlink" Target="http://www.officeplus.cn/Template/Home.shtml" TargetMode="External"/><Relationship Id="rId4" Type="http://schemas.openxmlformats.org/officeDocument/2006/relationships/image" Target="../media/image16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 userDrawn="1"/>
        </p:nvSpPr>
        <p:spPr>
          <a:xfrm>
            <a:off x="356528" y="-2244295"/>
            <a:ext cx="11441772" cy="11441766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" name="椭圆 2"/>
          <p:cNvSpPr/>
          <p:nvPr userDrawn="1"/>
        </p:nvSpPr>
        <p:spPr>
          <a:xfrm>
            <a:off x="3789144" y="4551145"/>
            <a:ext cx="4613712" cy="461371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" name="椭圆 3"/>
          <p:cNvSpPr/>
          <p:nvPr userDrawn="1"/>
        </p:nvSpPr>
        <p:spPr>
          <a:xfrm>
            <a:off x="4222279" y="4960420"/>
            <a:ext cx="3747440" cy="374743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椭圆 4"/>
          <p:cNvSpPr/>
          <p:nvPr userDrawn="1"/>
        </p:nvSpPr>
        <p:spPr>
          <a:xfrm>
            <a:off x="4693915" y="5432056"/>
            <a:ext cx="2804166" cy="280416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cxnSp>
        <p:nvCxnSpPr>
          <p:cNvPr id="7" name="直接箭头连接符 6"/>
          <p:cNvCxnSpPr/>
          <p:nvPr userDrawn="1"/>
        </p:nvCxnSpPr>
        <p:spPr>
          <a:xfrm>
            <a:off x="3062868" y="3204389"/>
            <a:ext cx="6029093" cy="0"/>
          </a:xfrm>
          <a:prstGeom prst="straightConnector1">
            <a:avLst/>
          </a:prstGeom>
          <a:ln>
            <a:solidFill>
              <a:srgbClr val="E6CDAD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3327400" y="1123404"/>
            <a:ext cx="5537200" cy="2391424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16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2016</a:t>
            </a:r>
            <a:endParaRPr lang="zh-CN" altLang="en-US" dirty="0"/>
          </a:p>
        </p:txBody>
      </p:sp>
      <p:sp>
        <p:nvSpPr>
          <p:cNvPr id="14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2628900" y="3292990"/>
            <a:ext cx="6934200" cy="7571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4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物流行业公司年终总结</a:t>
            </a:r>
          </a:p>
        </p:txBody>
      </p:sp>
      <p:sp>
        <p:nvSpPr>
          <p:cNvPr id="15" name="文本占位符 11"/>
          <p:cNvSpPr>
            <a:spLocks noGrp="1"/>
          </p:cNvSpPr>
          <p:nvPr>
            <p:ph type="body" sz="quarter" idx="13" hasCustomPrompt="1"/>
          </p:nvPr>
        </p:nvSpPr>
        <p:spPr>
          <a:xfrm>
            <a:off x="3353733" y="4103389"/>
            <a:ext cx="5537200" cy="341632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18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PRESENTED BY OfficePLUS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3B5F092-6AAF-6C44-A747-FAB0F0A409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86534" y="5595813"/>
            <a:ext cx="818931" cy="818931"/>
          </a:xfrm>
          <a:prstGeom prst="rect">
            <a:avLst/>
          </a:prstGeom>
        </p:spPr>
      </p:pic>
      <p:sp>
        <p:nvSpPr>
          <p:cNvPr id="16" name="文本占位符 11">
            <a:extLst>
              <a:ext uri="{FF2B5EF4-FFF2-40B4-BE49-F238E27FC236}">
                <a16:creationId xmlns:a16="http://schemas.microsoft.com/office/drawing/2014/main" id="{E3E601F6-F35B-824B-A76E-D634F587673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93915" y="6407685"/>
            <a:ext cx="2804166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800" b="0">
                <a:solidFill>
                  <a:schemeClr val="accent4"/>
                </a:solidFill>
              </a:defRPr>
            </a:lvl1pPr>
          </a:lstStyle>
          <a:p>
            <a:pPr lvl="0"/>
            <a:r>
              <a:rPr lang="zh-TW" altLang="en-US" dirty="0"/>
              <a:t>第</a:t>
            </a:r>
            <a:r>
              <a:rPr lang="en-US" altLang="zh-TW" dirty="0"/>
              <a:t>12</a:t>
            </a:r>
            <a:r>
              <a:rPr lang="zh-TW" altLang="en-US" dirty="0"/>
              <a:t>屆 </a:t>
            </a:r>
            <a:r>
              <a:rPr lang="en-US" altLang="zh-CN" dirty="0" err="1"/>
              <a:t>iT</a:t>
            </a:r>
            <a:r>
              <a:rPr lang="zh-TW" altLang="en-US" dirty="0"/>
              <a:t>邦幫忙 鐵人賽</a:t>
            </a:r>
          </a:p>
        </p:txBody>
      </p:sp>
    </p:spTree>
    <p:extLst>
      <p:ext uri="{BB962C8B-B14F-4D97-AF65-F5344CB8AC3E}">
        <p14:creationId xmlns:p14="http://schemas.microsoft.com/office/powerpoint/2010/main" val="2982501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554DB237-C74A-4BA8-A097-6A053DD3C747}"/>
              </a:ext>
            </a:extLst>
          </p:cNvPr>
          <p:cNvSpPr/>
          <p:nvPr userDrawn="1"/>
        </p:nvSpPr>
        <p:spPr>
          <a:xfrm>
            <a:off x="440603" y="759873"/>
            <a:ext cx="17508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模板使用技巧</a:t>
            </a:r>
            <a:r>
              <a:rPr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 2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172DAD1-F67C-4AB8-ACEF-004237CB3D3F}"/>
              </a:ext>
            </a:extLst>
          </p:cNvPr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300B558-79C0-475E-84A0-11700A36CA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DFDE997-A67B-4FD0-B6AC-78D1EFE6348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1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E1E676E-E869-48CE-BFB9-1C7FC981B376}"/>
              </a:ext>
            </a:extLst>
          </p:cNvPr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随时添加模板样式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768A42A-9DCD-4784-A3EF-F1D80ADC183F}"/>
              </a:ext>
            </a:extLst>
          </p:cNvPr>
          <p:cNvSpPr txBox="1"/>
          <p:nvPr userDrawn="1"/>
        </p:nvSpPr>
        <p:spPr>
          <a:xfrm>
            <a:off x="333477" y="6061002"/>
            <a:ext cx="30107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选择“开始”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“新建幻灯片”；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F8689A3-CABF-445F-829F-6396154A55D1}"/>
              </a:ext>
            </a:extLst>
          </p:cNvPr>
          <p:cNvSpPr txBox="1"/>
          <p:nvPr userDrawn="1"/>
        </p:nvSpPr>
        <p:spPr>
          <a:xfrm>
            <a:off x="6360651" y="6061002"/>
            <a:ext cx="52565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选择你需要的页面，如封面页，目录页，副标题页，内容页等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D7C9996A-24BA-4EE9-BA5A-589E1841918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00878" y="24283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883175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关注服务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F3BB9638-2D2F-48B1-A8CF-673B237DCC17}"/>
              </a:ext>
            </a:extLst>
          </p:cNvPr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120C7C91-35F0-46E5-B511-2314CED2655F}"/>
              </a:ext>
            </a:extLst>
          </p:cNvPr>
          <p:cNvSpPr/>
          <p:nvPr userDrawn="1"/>
        </p:nvSpPr>
        <p:spPr>
          <a:xfrm>
            <a:off x="1079465" y="1527629"/>
            <a:ext cx="3802742" cy="3802742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 descr="图片包含 纵横字谜, 文字&#10;&#10;已生成极高可信度的说明">
            <a:extLst>
              <a:ext uri="{FF2B5EF4-FFF2-40B4-BE49-F238E27FC236}">
                <a16:creationId xmlns:a16="http://schemas.microsoft.com/office/drawing/2014/main" id="{25779B21-3BC1-4E47-8650-6B0E785B51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08065" y="1756229"/>
            <a:ext cx="3345542" cy="334554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43024A3-25F7-4B9A-9876-36F35421F6E6}"/>
              </a:ext>
            </a:extLst>
          </p:cNvPr>
          <p:cNvSpPr txBox="1"/>
          <p:nvPr userDrawn="1"/>
        </p:nvSpPr>
        <p:spPr>
          <a:xfrm>
            <a:off x="5239657" y="1566506"/>
            <a:ext cx="6013185" cy="35492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办公模板更新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微软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微信扫码关注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「 微软</a:t>
            </a:r>
            <a:r>
              <a:rPr lang="en-US" altLang="zh-CN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」服务号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7" name="图片 6">
            <a:hlinkClick r:id="rId3"/>
            <a:extLst>
              <a:ext uri="{FF2B5EF4-FFF2-40B4-BE49-F238E27FC236}">
                <a16:creationId xmlns:a16="http://schemas.microsoft.com/office/drawing/2014/main" id="{5524D02C-49CE-4D3D-8B89-07CEC3966F4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508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使用小程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3E71CC84-193F-4D28-98D9-17F9952F968C}"/>
              </a:ext>
            </a:extLst>
          </p:cNvPr>
          <p:cNvCxnSpPr/>
          <p:nvPr userDrawn="1"/>
        </p:nvCxnSpPr>
        <p:spPr>
          <a:xfrm>
            <a:off x="0" y="657288"/>
            <a:ext cx="12192000" cy="0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23A9F197-1133-4CEE-860F-85366976D0AC}"/>
              </a:ext>
            </a:extLst>
          </p:cNvPr>
          <p:cNvSpPr/>
          <p:nvPr userDrawn="1"/>
        </p:nvSpPr>
        <p:spPr>
          <a:xfrm>
            <a:off x="0" y="3091547"/>
            <a:ext cx="12192000" cy="3766453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AA954438-2CEB-4119-883B-8B9196F98504}"/>
              </a:ext>
            </a:extLst>
          </p:cNvPr>
          <p:cNvSpPr/>
          <p:nvPr userDrawn="1"/>
        </p:nvSpPr>
        <p:spPr>
          <a:xfrm>
            <a:off x="621395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4CD1A364-B227-4CFB-9287-6198C6C0443B}"/>
              </a:ext>
            </a:extLst>
          </p:cNvPr>
          <p:cNvSpPr/>
          <p:nvPr userDrawn="1"/>
        </p:nvSpPr>
        <p:spPr>
          <a:xfrm>
            <a:off x="4374467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EA6AD26-5781-4DAD-8C16-8C73B2C177AD}"/>
              </a:ext>
            </a:extLst>
          </p:cNvPr>
          <p:cNvSpPr txBox="1"/>
          <p:nvPr userDrawn="1"/>
        </p:nvSpPr>
        <p:spPr>
          <a:xfrm>
            <a:off x="1656327" y="286129"/>
            <a:ext cx="8879354" cy="6701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zh-CN" altLang="en-US" sz="3200" b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微信扫描小程序码，使用微软移动办公黑科技 </a:t>
            </a:r>
            <a:endParaRPr lang="en-US" sz="3200" b="1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72806FD0-33B9-40F1-B8F9-079524CA002C}"/>
              </a:ext>
            </a:extLst>
          </p:cNvPr>
          <p:cNvCxnSpPr>
            <a:cxnSpLocks/>
          </p:cNvCxnSpPr>
          <p:nvPr userDrawn="1"/>
        </p:nvCxnSpPr>
        <p:spPr>
          <a:xfrm flipH="1">
            <a:off x="1523089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159FFD7E-3944-43A3-A5DD-D8673483D044}"/>
              </a:ext>
            </a:extLst>
          </p:cNvPr>
          <p:cNvCxnSpPr>
            <a:cxnSpLocks/>
          </p:cNvCxnSpPr>
          <p:nvPr userDrawn="1"/>
        </p:nvCxnSpPr>
        <p:spPr>
          <a:xfrm flipH="1">
            <a:off x="10402443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C76706F4-B20C-489C-ACB9-010EF43FEF70}"/>
              </a:ext>
            </a:extLst>
          </p:cNvPr>
          <p:cNvSpPr/>
          <p:nvPr userDrawn="1"/>
        </p:nvSpPr>
        <p:spPr>
          <a:xfrm>
            <a:off x="8159751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C50F7A0F-4C8A-4DA1-8AA3-1810FF4E70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3924" t="13924" r="13924" b="13924"/>
          <a:stretch/>
        </p:blipFill>
        <p:spPr>
          <a:xfrm>
            <a:off x="4705130" y="1673081"/>
            <a:ext cx="2743200" cy="27432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260AD2DE-F13F-4332-90AE-87C7001EAD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4439" r="14439"/>
          <a:stretch/>
        </p:blipFill>
        <p:spPr>
          <a:xfrm>
            <a:off x="8519321" y="1673081"/>
            <a:ext cx="2743200" cy="27432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19418449-E7C2-4E37-8045-DD4782B1252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80965" y="1673081"/>
            <a:ext cx="2743200" cy="2743200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9A11A6D6-1DBD-4A10-8942-D3DDC4E182E9}"/>
              </a:ext>
            </a:extLst>
          </p:cNvPr>
          <p:cNvSpPr txBox="1"/>
          <p:nvPr userDrawn="1"/>
        </p:nvSpPr>
        <p:spPr>
          <a:xfrm>
            <a:off x="987447" y="5138740"/>
            <a:ext cx="2730235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在微信访问</a:t>
            </a:r>
            <a:r>
              <a:rPr lang="en-US" altLang="zh-CN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OneDrive</a:t>
            </a: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</a:t>
            </a:r>
            <a:r>
              <a:rPr lang="en-US" altLang="zh-CN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</a:t>
            </a:r>
            <a:endParaRPr lang="en-US" sz="2000" b="1" kern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274E825-3465-469E-BD06-097F250CA889}"/>
              </a:ext>
            </a:extLst>
          </p:cNvPr>
          <p:cNvSpPr txBox="1"/>
          <p:nvPr userDrawn="1"/>
        </p:nvSpPr>
        <p:spPr>
          <a:xfrm>
            <a:off x="4862328" y="5138740"/>
            <a:ext cx="2467342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让你的文档会说话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微软听听文档 」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4EC4AC92-2800-4841-84A3-26E495F2D178}"/>
              </a:ext>
            </a:extLst>
          </p:cNvPr>
          <p:cNvSpPr txBox="1"/>
          <p:nvPr userDrawn="1"/>
        </p:nvSpPr>
        <p:spPr>
          <a:xfrm>
            <a:off x="8644425" y="5138740"/>
            <a:ext cx="2492990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你的文档创作小助手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微软小蜜 」</a:t>
            </a: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F3D082CA-914B-42B8-A86E-16893B7234C9}"/>
              </a:ext>
            </a:extLst>
          </p:cNvPr>
          <p:cNvCxnSpPr/>
          <p:nvPr userDrawn="1"/>
        </p:nvCxnSpPr>
        <p:spPr>
          <a:xfrm>
            <a:off x="419803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5421E3BB-42AC-4DCD-9031-7215136A1844}"/>
              </a:ext>
            </a:extLst>
          </p:cNvPr>
          <p:cNvCxnSpPr/>
          <p:nvPr userDrawn="1"/>
        </p:nvCxnSpPr>
        <p:spPr>
          <a:xfrm>
            <a:off x="797621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>
            <a:hlinkClick r:id="rId5"/>
            <a:extLst>
              <a:ext uri="{FF2B5EF4-FFF2-40B4-BE49-F238E27FC236}">
                <a16:creationId xmlns:a16="http://schemas.microsoft.com/office/drawing/2014/main" id="{46C855E7-2DCA-4970-A954-7CB7F69FADA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830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345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字体使用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行距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背景图片出处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4239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英文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Arial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中文 微软雅黑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正文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1.3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cn.bing.com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本网站所提供的任何信息内容（包括但不限于 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PPT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模板、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Word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文档、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Excel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图表、图片素材等）均受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中华人民共和国著作权法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信息网络传播权保护条例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(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包括图片或图表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)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不得被全部或部分的复制、传播、销售，否则将承担法律责任。</a:t>
            </a: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41209193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三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箭头连接符 1"/>
          <p:cNvCxnSpPr/>
          <p:nvPr userDrawn="1"/>
        </p:nvCxnSpPr>
        <p:spPr>
          <a:xfrm>
            <a:off x="353896" y="1196273"/>
            <a:ext cx="11503142" cy="0"/>
          </a:xfrm>
          <a:prstGeom prst="straightConnector1">
            <a:avLst/>
          </a:prstGeom>
          <a:ln>
            <a:solidFill>
              <a:schemeClr val="accent1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占位符 11"/>
          <p:cNvSpPr>
            <a:spLocks noGrp="1"/>
          </p:cNvSpPr>
          <p:nvPr>
            <p:ph type="body" sz="quarter" idx="10" hasCustomPrompt="1"/>
          </p:nvPr>
        </p:nvSpPr>
        <p:spPr>
          <a:xfrm>
            <a:off x="353896" y="409679"/>
            <a:ext cx="5537200" cy="59093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l">
              <a:buNone/>
              <a:defRPr sz="3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目錄</a:t>
            </a:r>
            <a:endParaRPr lang="en-US" altLang="zh-CN" dirty="0"/>
          </a:p>
        </p:txBody>
      </p:sp>
      <p:sp>
        <p:nvSpPr>
          <p:cNvPr id="2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310121" y="1537003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3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1416990" y="1568746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標題</a:t>
            </a:r>
          </a:p>
        </p:txBody>
      </p:sp>
      <p:sp>
        <p:nvSpPr>
          <p:cNvPr id="24" name="文本占位符 11"/>
          <p:cNvSpPr>
            <a:spLocks noGrp="1"/>
          </p:cNvSpPr>
          <p:nvPr>
            <p:ph type="body" sz="quarter" idx="13" hasCustomPrompt="1"/>
          </p:nvPr>
        </p:nvSpPr>
        <p:spPr>
          <a:xfrm>
            <a:off x="1416989" y="1865975"/>
            <a:ext cx="4474107" cy="47269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TW" altLang="en-US" dirty="0"/>
              <a:t>標題數字等都可以通過點擊和重新輸入進行更改，頂部“開始”面板中可以對字體，字號，顏色，行距等進行修改。建議正文</a:t>
            </a:r>
            <a:r>
              <a:rPr lang="en-US" altLang="zh-TW" dirty="0"/>
              <a:t>10-16</a:t>
            </a:r>
            <a:r>
              <a:rPr lang="zh-TW" altLang="en-US" dirty="0"/>
              <a:t>號字，</a:t>
            </a:r>
            <a:r>
              <a:rPr lang="en-US" altLang="zh-TW" dirty="0"/>
              <a:t>1.3</a:t>
            </a:r>
            <a:r>
              <a:rPr lang="zh-TW" altLang="en-US" dirty="0"/>
              <a:t>倍字間距。</a:t>
            </a:r>
            <a:endParaRPr lang="zh-CN" altLang="en-US" dirty="0"/>
          </a:p>
        </p:txBody>
      </p:sp>
      <p:sp>
        <p:nvSpPr>
          <p:cNvPr id="25" name="文本占位符 11"/>
          <p:cNvSpPr>
            <a:spLocks noGrp="1"/>
          </p:cNvSpPr>
          <p:nvPr>
            <p:ph type="body" sz="quarter" idx="14" hasCustomPrompt="1"/>
          </p:nvPr>
        </p:nvSpPr>
        <p:spPr>
          <a:xfrm>
            <a:off x="310121" y="2800940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6" name="文本占位符 11"/>
          <p:cNvSpPr>
            <a:spLocks noGrp="1"/>
          </p:cNvSpPr>
          <p:nvPr>
            <p:ph type="body" sz="quarter" idx="15" hasCustomPrompt="1"/>
          </p:nvPr>
        </p:nvSpPr>
        <p:spPr>
          <a:xfrm>
            <a:off x="310121" y="4060608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8" name="文本占位符 11"/>
          <p:cNvSpPr>
            <a:spLocks noGrp="1"/>
          </p:cNvSpPr>
          <p:nvPr>
            <p:ph type="body" sz="quarter" idx="17" hasCustomPrompt="1"/>
          </p:nvPr>
        </p:nvSpPr>
        <p:spPr>
          <a:xfrm>
            <a:off x="1416990" y="2851498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標題</a:t>
            </a:r>
          </a:p>
        </p:txBody>
      </p:sp>
      <p:sp>
        <p:nvSpPr>
          <p:cNvPr id="29" name="文本占位符 11"/>
          <p:cNvSpPr>
            <a:spLocks noGrp="1"/>
          </p:cNvSpPr>
          <p:nvPr>
            <p:ph type="body" sz="quarter" idx="18" hasCustomPrompt="1"/>
          </p:nvPr>
        </p:nvSpPr>
        <p:spPr>
          <a:xfrm>
            <a:off x="1416989" y="3148727"/>
            <a:ext cx="4474107" cy="47269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TW" altLang="en-US" dirty="0"/>
              <a:t>標題數字等都可以通過點擊和重新輸入進行更改，頂部“開始”面板中可以對字體，字號，顏色，行距等進行修改。建議正文</a:t>
            </a:r>
            <a:r>
              <a:rPr lang="en-US" altLang="zh-TW" dirty="0"/>
              <a:t>10-16</a:t>
            </a:r>
            <a:r>
              <a:rPr lang="zh-TW" altLang="en-US" dirty="0"/>
              <a:t>號字，</a:t>
            </a:r>
            <a:r>
              <a:rPr lang="en-US" altLang="zh-TW" dirty="0"/>
              <a:t>1.3</a:t>
            </a:r>
            <a:r>
              <a:rPr lang="zh-TW" altLang="en-US" dirty="0"/>
              <a:t>倍字間距。</a:t>
            </a:r>
            <a:endParaRPr lang="zh-CN" altLang="en-US" dirty="0"/>
          </a:p>
        </p:txBody>
      </p:sp>
      <p:sp>
        <p:nvSpPr>
          <p:cNvPr id="30" name="文本占位符 11"/>
          <p:cNvSpPr>
            <a:spLocks noGrp="1"/>
          </p:cNvSpPr>
          <p:nvPr>
            <p:ph type="body" sz="quarter" idx="19" hasCustomPrompt="1"/>
          </p:nvPr>
        </p:nvSpPr>
        <p:spPr>
          <a:xfrm>
            <a:off x="1416990" y="4111166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標題</a:t>
            </a:r>
          </a:p>
        </p:txBody>
      </p:sp>
      <p:sp>
        <p:nvSpPr>
          <p:cNvPr id="31" name="文本占位符 11"/>
          <p:cNvSpPr>
            <a:spLocks noGrp="1"/>
          </p:cNvSpPr>
          <p:nvPr>
            <p:ph type="body" sz="quarter" idx="20" hasCustomPrompt="1"/>
          </p:nvPr>
        </p:nvSpPr>
        <p:spPr>
          <a:xfrm>
            <a:off x="1416989" y="4408395"/>
            <a:ext cx="4474107" cy="47269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TW" altLang="en-US" dirty="0"/>
              <a:t>標題數字等都可以通過點擊和重新輸入進行更改，頂部“開始”面板中可以對字體，字號，顏色，行距等進行修改。建議正文</a:t>
            </a:r>
            <a:r>
              <a:rPr lang="en-US" altLang="zh-TW" dirty="0"/>
              <a:t>10-16</a:t>
            </a:r>
            <a:r>
              <a:rPr lang="zh-TW" altLang="en-US" dirty="0"/>
              <a:t>號字，</a:t>
            </a:r>
            <a:r>
              <a:rPr lang="en-US" altLang="zh-TW" dirty="0"/>
              <a:t>1.3</a:t>
            </a:r>
            <a:r>
              <a:rPr lang="zh-TW" altLang="en-US" dirty="0"/>
              <a:t>倍字間距。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279698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四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箭头连接符 1"/>
          <p:cNvCxnSpPr/>
          <p:nvPr userDrawn="1"/>
        </p:nvCxnSpPr>
        <p:spPr>
          <a:xfrm>
            <a:off x="353896" y="1196273"/>
            <a:ext cx="11503142" cy="0"/>
          </a:xfrm>
          <a:prstGeom prst="straightConnector1">
            <a:avLst/>
          </a:prstGeom>
          <a:ln>
            <a:solidFill>
              <a:schemeClr val="accent1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占位符 11"/>
          <p:cNvSpPr>
            <a:spLocks noGrp="1"/>
          </p:cNvSpPr>
          <p:nvPr>
            <p:ph type="body" sz="quarter" idx="10" hasCustomPrompt="1"/>
          </p:nvPr>
        </p:nvSpPr>
        <p:spPr>
          <a:xfrm>
            <a:off x="353896" y="409679"/>
            <a:ext cx="5537200" cy="59093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l">
              <a:buNone/>
              <a:defRPr sz="3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目录 </a:t>
            </a:r>
            <a:r>
              <a:rPr lang="en-US" altLang="zh-CN" dirty="0"/>
              <a:t>CONTENT</a:t>
            </a:r>
          </a:p>
        </p:txBody>
      </p:sp>
      <p:sp>
        <p:nvSpPr>
          <p:cNvPr id="2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310121" y="1537003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3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1416990" y="1568746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24" name="文本占位符 11"/>
          <p:cNvSpPr>
            <a:spLocks noGrp="1"/>
          </p:cNvSpPr>
          <p:nvPr>
            <p:ph type="body" sz="quarter" idx="13" hasCustomPrompt="1"/>
          </p:nvPr>
        </p:nvSpPr>
        <p:spPr>
          <a:xfrm>
            <a:off x="1416989" y="1865975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25" name="文本占位符 11"/>
          <p:cNvSpPr>
            <a:spLocks noGrp="1"/>
          </p:cNvSpPr>
          <p:nvPr>
            <p:ph type="body" sz="quarter" idx="14" hasCustomPrompt="1"/>
          </p:nvPr>
        </p:nvSpPr>
        <p:spPr>
          <a:xfrm>
            <a:off x="310121" y="2800940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6" name="文本占位符 11"/>
          <p:cNvSpPr>
            <a:spLocks noGrp="1"/>
          </p:cNvSpPr>
          <p:nvPr>
            <p:ph type="body" sz="quarter" idx="15" hasCustomPrompt="1"/>
          </p:nvPr>
        </p:nvSpPr>
        <p:spPr>
          <a:xfrm>
            <a:off x="310121" y="4060608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7" name="文本占位符 11"/>
          <p:cNvSpPr>
            <a:spLocks noGrp="1"/>
          </p:cNvSpPr>
          <p:nvPr>
            <p:ph type="body" sz="quarter" idx="16" hasCustomPrompt="1"/>
          </p:nvPr>
        </p:nvSpPr>
        <p:spPr>
          <a:xfrm>
            <a:off x="310121" y="5314635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8" name="文本占位符 11"/>
          <p:cNvSpPr>
            <a:spLocks noGrp="1"/>
          </p:cNvSpPr>
          <p:nvPr>
            <p:ph type="body" sz="quarter" idx="17" hasCustomPrompt="1"/>
          </p:nvPr>
        </p:nvSpPr>
        <p:spPr>
          <a:xfrm>
            <a:off x="1416990" y="2851498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29" name="文本占位符 11"/>
          <p:cNvSpPr>
            <a:spLocks noGrp="1"/>
          </p:cNvSpPr>
          <p:nvPr>
            <p:ph type="body" sz="quarter" idx="18" hasCustomPrompt="1"/>
          </p:nvPr>
        </p:nvSpPr>
        <p:spPr>
          <a:xfrm>
            <a:off x="1416989" y="3148727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30" name="文本占位符 11"/>
          <p:cNvSpPr>
            <a:spLocks noGrp="1"/>
          </p:cNvSpPr>
          <p:nvPr>
            <p:ph type="body" sz="quarter" idx="19" hasCustomPrompt="1"/>
          </p:nvPr>
        </p:nvSpPr>
        <p:spPr>
          <a:xfrm>
            <a:off x="1416990" y="4111166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31" name="文本占位符 11"/>
          <p:cNvSpPr>
            <a:spLocks noGrp="1"/>
          </p:cNvSpPr>
          <p:nvPr>
            <p:ph type="body" sz="quarter" idx="20" hasCustomPrompt="1"/>
          </p:nvPr>
        </p:nvSpPr>
        <p:spPr>
          <a:xfrm>
            <a:off x="1416989" y="4408395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32" name="文本占位符 11"/>
          <p:cNvSpPr>
            <a:spLocks noGrp="1"/>
          </p:cNvSpPr>
          <p:nvPr>
            <p:ph type="body" sz="quarter" idx="21" hasCustomPrompt="1"/>
          </p:nvPr>
        </p:nvSpPr>
        <p:spPr>
          <a:xfrm>
            <a:off x="1416990" y="5365705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33" name="文本占位符 11"/>
          <p:cNvSpPr>
            <a:spLocks noGrp="1"/>
          </p:cNvSpPr>
          <p:nvPr>
            <p:ph type="body" sz="quarter" idx="22" hasCustomPrompt="1"/>
          </p:nvPr>
        </p:nvSpPr>
        <p:spPr>
          <a:xfrm>
            <a:off x="1416989" y="5662934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</p:spTree>
    <p:extLst>
      <p:ext uri="{BB962C8B-B14F-4D97-AF65-F5344CB8AC3E}">
        <p14:creationId xmlns:p14="http://schemas.microsoft.com/office/powerpoint/2010/main" val="22661991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五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箭头连接符 1"/>
          <p:cNvCxnSpPr/>
          <p:nvPr userDrawn="1"/>
        </p:nvCxnSpPr>
        <p:spPr>
          <a:xfrm>
            <a:off x="353896" y="1196273"/>
            <a:ext cx="11503142" cy="0"/>
          </a:xfrm>
          <a:prstGeom prst="straightConnector1">
            <a:avLst/>
          </a:prstGeom>
          <a:ln>
            <a:solidFill>
              <a:schemeClr val="accent1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占位符 11"/>
          <p:cNvSpPr>
            <a:spLocks noGrp="1"/>
          </p:cNvSpPr>
          <p:nvPr>
            <p:ph type="body" sz="quarter" idx="10" hasCustomPrompt="1"/>
          </p:nvPr>
        </p:nvSpPr>
        <p:spPr>
          <a:xfrm>
            <a:off x="353896" y="409679"/>
            <a:ext cx="5537200" cy="59093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l">
              <a:buNone/>
              <a:defRPr sz="3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目录 </a:t>
            </a:r>
            <a:r>
              <a:rPr lang="en-US" altLang="zh-CN" dirty="0"/>
              <a:t>CONTENT</a:t>
            </a:r>
          </a:p>
        </p:txBody>
      </p:sp>
      <p:sp>
        <p:nvSpPr>
          <p:cNvPr id="2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310121" y="1537003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3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1416990" y="1568746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24" name="文本占位符 11"/>
          <p:cNvSpPr>
            <a:spLocks noGrp="1"/>
          </p:cNvSpPr>
          <p:nvPr>
            <p:ph type="body" sz="quarter" idx="13" hasCustomPrompt="1"/>
          </p:nvPr>
        </p:nvSpPr>
        <p:spPr>
          <a:xfrm>
            <a:off x="1416989" y="1865975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25" name="文本占位符 11"/>
          <p:cNvSpPr>
            <a:spLocks noGrp="1"/>
          </p:cNvSpPr>
          <p:nvPr>
            <p:ph type="body" sz="quarter" idx="14" hasCustomPrompt="1"/>
          </p:nvPr>
        </p:nvSpPr>
        <p:spPr>
          <a:xfrm>
            <a:off x="310121" y="2464150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8" name="文本占位符 11"/>
          <p:cNvSpPr>
            <a:spLocks noGrp="1"/>
          </p:cNvSpPr>
          <p:nvPr>
            <p:ph type="body" sz="quarter" idx="17" hasCustomPrompt="1"/>
          </p:nvPr>
        </p:nvSpPr>
        <p:spPr>
          <a:xfrm>
            <a:off x="1416990" y="2514708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29" name="文本占位符 11"/>
          <p:cNvSpPr>
            <a:spLocks noGrp="1"/>
          </p:cNvSpPr>
          <p:nvPr>
            <p:ph type="body" sz="quarter" idx="18" hasCustomPrompt="1"/>
          </p:nvPr>
        </p:nvSpPr>
        <p:spPr>
          <a:xfrm>
            <a:off x="1416989" y="2811937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17" name="文本占位符 11"/>
          <p:cNvSpPr>
            <a:spLocks noGrp="1"/>
          </p:cNvSpPr>
          <p:nvPr>
            <p:ph type="body" sz="quarter" idx="19" hasCustomPrompt="1"/>
          </p:nvPr>
        </p:nvSpPr>
        <p:spPr>
          <a:xfrm>
            <a:off x="310121" y="3394212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18" name="文本占位符 11"/>
          <p:cNvSpPr>
            <a:spLocks noGrp="1"/>
          </p:cNvSpPr>
          <p:nvPr>
            <p:ph type="body" sz="quarter" idx="20" hasCustomPrompt="1"/>
          </p:nvPr>
        </p:nvSpPr>
        <p:spPr>
          <a:xfrm>
            <a:off x="1416990" y="3425955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19" name="文本占位符 11"/>
          <p:cNvSpPr>
            <a:spLocks noGrp="1"/>
          </p:cNvSpPr>
          <p:nvPr>
            <p:ph type="body" sz="quarter" idx="21" hasCustomPrompt="1"/>
          </p:nvPr>
        </p:nvSpPr>
        <p:spPr>
          <a:xfrm>
            <a:off x="1416989" y="3723184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34" name="文本占位符 11"/>
          <p:cNvSpPr>
            <a:spLocks noGrp="1"/>
          </p:cNvSpPr>
          <p:nvPr>
            <p:ph type="body" sz="quarter" idx="22" hasCustomPrompt="1"/>
          </p:nvPr>
        </p:nvSpPr>
        <p:spPr>
          <a:xfrm>
            <a:off x="310121" y="4321359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35" name="文本占位符 11"/>
          <p:cNvSpPr>
            <a:spLocks noGrp="1"/>
          </p:cNvSpPr>
          <p:nvPr>
            <p:ph type="body" sz="quarter" idx="23" hasCustomPrompt="1"/>
          </p:nvPr>
        </p:nvSpPr>
        <p:spPr>
          <a:xfrm>
            <a:off x="1416990" y="4371917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36" name="文本占位符 11"/>
          <p:cNvSpPr>
            <a:spLocks noGrp="1"/>
          </p:cNvSpPr>
          <p:nvPr>
            <p:ph type="body" sz="quarter" idx="24" hasCustomPrompt="1"/>
          </p:nvPr>
        </p:nvSpPr>
        <p:spPr>
          <a:xfrm>
            <a:off x="1416989" y="4669146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37" name="文本占位符 11"/>
          <p:cNvSpPr>
            <a:spLocks noGrp="1"/>
          </p:cNvSpPr>
          <p:nvPr>
            <p:ph type="body" sz="quarter" idx="25" hasCustomPrompt="1"/>
          </p:nvPr>
        </p:nvSpPr>
        <p:spPr>
          <a:xfrm>
            <a:off x="310121" y="5214595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38" name="文本占位符 11"/>
          <p:cNvSpPr>
            <a:spLocks noGrp="1"/>
          </p:cNvSpPr>
          <p:nvPr>
            <p:ph type="body" sz="quarter" idx="26" hasCustomPrompt="1"/>
          </p:nvPr>
        </p:nvSpPr>
        <p:spPr>
          <a:xfrm>
            <a:off x="1416990" y="5265153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39" name="文本占位符 11"/>
          <p:cNvSpPr>
            <a:spLocks noGrp="1"/>
          </p:cNvSpPr>
          <p:nvPr>
            <p:ph type="body" sz="quarter" idx="27" hasCustomPrompt="1"/>
          </p:nvPr>
        </p:nvSpPr>
        <p:spPr>
          <a:xfrm>
            <a:off x="1416989" y="5562382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</p:spTree>
    <p:extLst>
      <p:ext uri="{BB962C8B-B14F-4D97-AF65-F5344CB8AC3E}">
        <p14:creationId xmlns:p14="http://schemas.microsoft.com/office/powerpoint/2010/main" val="7149255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3108960" y="4051335"/>
            <a:ext cx="5974080" cy="5974078"/>
          </a:xfrm>
          <a:prstGeom prst="ellipse">
            <a:avLst/>
          </a:prstGeom>
          <a:solidFill>
            <a:schemeClr val="accent1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 userDrawn="1"/>
        </p:nvSpPr>
        <p:spPr>
          <a:xfrm>
            <a:off x="2877953" y="5669279"/>
            <a:ext cx="941121" cy="941121"/>
          </a:xfrm>
          <a:prstGeom prst="ellipse">
            <a:avLst/>
          </a:prstGeom>
          <a:solidFill>
            <a:schemeClr val="accent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 userDrawn="1"/>
        </p:nvSpPr>
        <p:spPr>
          <a:xfrm flipV="1">
            <a:off x="2506883" y="5483744"/>
            <a:ext cx="371070" cy="371070"/>
          </a:xfrm>
          <a:prstGeom prst="ellipse">
            <a:avLst/>
          </a:prstGeom>
          <a:solidFill>
            <a:schemeClr val="accent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 userDrawn="1"/>
        </p:nvSpPr>
        <p:spPr>
          <a:xfrm flipV="1">
            <a:off x="2759795" y="4785414"/>
            <a:ext cx="698330" cy="698330"/>
          </a:xfrm>
          <a:prstGeom prst="ellipse">
            <a:avLst/>
          </a:prstGeom>
          <a:solidFill>
            <a:schemeClr val="accent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箭头连接符 8"/>
          <p:cNvCxnSpPr/>
          <p:nvPr userDrawn="1"/>
        </p:nvCxnSpPr>
        <p:spPr>
          <a:xfrm>
            <a:off x="4361395" y="5484518"/>
            <a:ext cx="3479180" cy="26766"/>
          </a:xfrm>
          <a:prstGeom prst="straightConnector1">
            <a:avLst/>
          </a:prstGeom>
          <a:ln>
            <a:solidFill>
              <a:schemeClr val="bg1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4434171" y="4468098"/>
            <a:ext cx="3323657" cy="108952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Part 1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3327399" y="5603971"/>
            <a:ext cx="5537200" cy="1006429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6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kern="0" dirty="0"/>
              <a:t>工作回顧</a:t>
            </a:r>
          </a:p>
        </p:txBody>
      </p:sp>
    </p:spTree>
    <p:extLst>
      <p:ext uri="{BB962C8B-B14F-4D97-AF65-F5344CB8AC3E}">
        <p14:creationId xmlns:p14="http://schemas.microsoft.com/office/powerpoint/2010/main" val="4511426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占位符 11"/>
          <p:cNvSpPr>
            <a:spLocks noGrp="1"/>
          </p:cNvSpPr>
          <p:nvPr>
            <p:ph type="body" sz="quarter" idx="10" hasCustomPrompt="1"/>
          </p:nvPr>
        </p:nvSpPr>
        <p:spPr>
          <a:xfrm>
            <a:off x="992875" y="245402"/>
            <a:ext cx="9315782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 b="1">
                <a:solidFill>
                  <a:schemeClr val="accent3">
                    <a:lumMod val="2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新增標題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59DF8AF-F7BC-464A-963A-E815F73D943A}"/>
              </a:ext>
            </a:extLst>
          </p:cNvPr>
          <p:cNvSpPr/>
          <p:nvPr userDrawn="1"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3D448E-F027-6540-838F-D9E2AE199B2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91900" y="6159500"/>
            <a:ext cx="635000" cy="635000"/>
          </a:xfrm>
          <a:prstGeom prst="ellipse">
            <a:avLst/>
          </a:prstGeom>
          <a:ln w="19050" cap="rnd">
            <a:solidFill>
              <a:srgbClr val="333333"/>
            </a:solidFill>
          </a:ln>
          <a:effectLst>
            <a:outerShdw blurRad="381000" dist="292100" dir="5400000" sx="36000" sy="36000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9" name="Intelligent Information Retrieval Laboratory">
            <a:extLst>
              <a:ext uri="{FF2B5EF4-FFF2-40B4-BE49-F238E27FC236}">
                <a16:creationId xmlns:a16="http://schemas.microsoft.com/office/drawing/2014/main" id="{5E6F16E5-D28B-0E43-BD8C-EBB042CBDF03}"/>
              </a:ext>
            </a:extLst>
          </p:cNvPr>
          <p:cNvSpPr txBox="1"/>
          <p:nvPr userDrawn="1"/>
        </p:nvSpPr>
        <p:spPr>
          <a:xfrm>
            <a:off x="165101" y="6420527"/>
            <a:ext cx="2590800" cy="45204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 numCol="1" anchor="ctr">
            <a:spAutoFit/>
          </a:bodyPr>
          <a:lstStyle>
            <a:lvl1pPr algn="l" defTabSz="821531">
              <a:defRPr sz="2400" b="0">
                <a:solidFill>
                  <a:srgbClr val="FFFFFF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r>
              <a:rPr kumimoji="0" lang="zh-TW" alt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第</a:t>
            </a:r>
            <a:r>
              <a:rPr kumimoji="0" lang="en-US" altLang="zh-TW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12</a:t>
            </a:r>
            <a:r>
              <a:rPr kumimoji="0" lang="zh-TW" alt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屆 </a:t>
            </a:r>
            <a:r>
              <a:rPr kumimoji="0" lang="en-US" sz="2000" b="0" i="0" u="none" strike="noStrike" cap="none" spc="0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iT</a:t>
            </a:r>
            <a:r>
              <a:rPr kumimoji="0" lang="zh-TW" altLang="en-US" sz="18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邦</a:t>
            </a:r>
            <a:r>
              <a:rPr kumimoji="0" lang="zh-TW" altLang="en-US" sz="1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幫忙</a:t>
            </a:r>
            <a:r>
              <a:rPr kumimoji="0" lang="zh-TW" altLang="en-US" sz="18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 鐵人賽</a:t>
            </a:r>
            <a:endParaRPr sz="1800" dirty="0"/>
          </a:p>
        </p:txBody>
      </p:sp>
      <p:sp>
        <p:nvSpPr>
          <p:cNvPr id="22" name="Intelligent Information Retrieval Laboratory">
            <a:extLst>
              <a:ext uri="{FF2B5EF4-FFF2-40B4-BE49-F238E27FC236}">
                <a16:creationId xmlns:a16="http://schemas.microsoft.com/office/drawing/2014/main" id="{09812CDF-D245-2149-A588-0CC7A5F784A4}"/>
              </a:ext>
            </a:extLst>
          </p:cNvPr>
          <p:cNvSpPr txBox="1"/>
          <p:nvPr userDrawn="1"/>
        </p:nvSpPr>
        <p:spPr>
          <a:xfrm>
            <a:off x="7721600" y="6434154"/>
            <a:ext cx="1219200" cy="3904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 numCol="1" anchor="ctr">
            <a:spAutoFit/>
          </a:bodyPr>
          <a:lstStyle>
            <a:lvl1pPr algn="l" defTabSz="821531">
              <a:defRPr sz="2400" b="0">
                <a:solidFill>
                  <a:srgbClr val="FFFFFF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r>
              <a:rPr kumimoji="0" lang="zh-TW" alt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影片教學組</a:t>
            </a:r>
            <a:endParaRPr sz="1800" dirty="0"/>
          </a:p>
        </p:txBody>
      </p:sp>
      <p:pic>
        <p:nvPicPr>
          <p:cNvPr id="1028" name="Picture 4" descr="Youtube logo | Logok">
            <a:extLst>
              <a:ext uri="{FF2B5EF4-FFF2-40B4-BE49-F238E27FC236}">
                <a16:creationId xmlns:a16="http://schemas.microsoft.com/office/drawing/2014/main" id="{3E95639D-1946-2F42-8AF5-4252EF9D19D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7901" y="6269350"/>
            <a:ext cx="914400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4650D5BE-C0A8-2045-9592-EFFD38D0FC9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/>
          <a:srcRect/>
          <a:stretch/>
        </p:blipFill>
        <p:spPr bwMode="auto">
          <a:xfrm>
            <a:off x="9282299" y="5865999"/>
            <a:ext cx="1526800" cy="152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Intelligent Information Retrieval Laboratory">
            <a:extLst>
              <a:ext uri="{FF2B5EF4-FFF2-40B4-BE49-F238E27FC236}">
                <a16:creationId xmlns:a16="http://schemas.microsoft.com/office/drawing/2014/main" id="{D788CA4D-AC32-DA46-B29E-55DB6CC6FD03}"/>
              </a:ext>
            </a:extLst>
          </p:cNvPr>
          <p:cNvSpPr txBox="1"/>
          <p:nvPr userDrawn="1"/>
        </p:nvSpPr>
        <p:spPr>
          <a:xfrm>
            <a:off x="9481250" y="6437363"/>
            <a:ext cx="1219200" cy="3904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 numCol="1" anchor="ctr">
            <a:spAutoFit/>
          </a:bodyPr>
          <a:lstStyle>
            <a:lvl1pPr algn="l" defTabSz="821531">
              <a:defRPr sz="2400" b="0">
                <a:solidFill>
                  <a:srgbClr val="FFFFFF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r>
              <a:rPr kumimoji="0" lang="en-US" altLang="zh-TW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10</a:t>
            </a:r>
            <a:r>
              <a:rPr kumimoji="0" lang="zh-TW" alt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程式中</a:t>
            </a:r>
            <a:endParaRPr sz="1800" dirty="0"/>
          </a:p>
        </p:txBody>
      </p:sp>
      <p:sp>
        <p:nvSpPr>
          <p:cNvPr id="28" name="幻燈片編號">
            <a:extLst>
              <a:ext uri="{FF2B5EF4-FFF2-40B4-BE49-F238E27FC236}">
                <a16:creationId xmlns:a16="http://schemas.microsoft.com/office/drawing/2014/main" id="{55FA7910-9027-6341-856E-9C914D4D83E7}"/>
              </a:ext>
            </a:extLst>
          </p:cNvPr>
          <p:cNvSpPr txBox="1">
            <a:spLocks/>
          </p:cNvSpPr>
          <p:nvPr userDrawn="1"/>
        </p:nvSpPr>
        <p:spPr>
          <a:xfrm>
            <a:off x="10908574" y="6484620"/>
            <a:ext cx="383850" cy="373380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defRPr sz="1800" b="1" kern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TW" sz="1400" b="0" smtClean="0"/>
              <a:pPr/>
              <a:t>‹#›</a:t>
            </a:fld>
            <a:endParaRPr lang="en-TW" b="0" dirty="0"/>
          </a:p>
        </p:txBody>
      </p:sp>
      <p:sp>
        <p:nvSpPr>
          <p:cNvPr id="15" name="平行四边形 4">
            <a:extLst>
              <a:ext uri="{FF2B5EF4-FFF2-40B4-BE49-F238E27FC236}">
                <a16:creationId xmlns:a16="http://schemas.microsoft.com/office/drawing/2014/main" id="{73AB533F-F50F-CF47-8458-8A525E38F16A}"/>
              </a:ext>
            </a:extLst>
          </p:cNvPr>
          <p:cNvSpPr/>
          <p:nvPr userDrawn="1"/>
        </p:nvSpPr>
        <p:spPr>
          <a:xfrm>
            <a:off x="744124" y="279736"/>
            <a:ext cx="288310" cy="431801"/>
          </a:xfrm>
          <a:prstGeom prst="parallelogram">
            <a:avLst>
              <a:gd name="adj" fmla="val 5216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平行四边形 5">
            <a:extLst>
              <a:ext uri="{FF2B5EF4-FFF2-40B4-BE49-F238E27FC236}">
                <a16:creationId xmlns:a16="http://schemas.microsoft.com/office/drawing/2014/main" id="{7A38506B-EE1A-6F4F-B850-269097F75DB8}"/>
              </a:ext>
            </a:extLst>
          </p:cNvPr>
          <p:cNvSpPr/>
          <p:nvPr userDrawn="1"/>
        </p:nvSpPr>
        <p:spPr>
          <a:xfrm>
            <a:off x="551585" y="279736"/>
            <a:ext cx="288310" cy="431801"/>
          </a:xfrm>
          <a:prstGeom prst="parallelogram">
            <a:avLst>
              <a:gd name="adj" fmla="val 5216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7" name="平行四边形 6">
            <a:extLst>
              <a:ext uri="{FF2B5EF4-FFF2-40B4-BE49-F238E27FC236}">
                <a16:creationId xmlns:a16="http://schemas.microsoft.com/office/drawing/2014/main" id="{0CC262FD-DD0A-DB44-92EE-7A2F2AEFDB92}"/>
              </a:ext>
            </a:extLst>
          </p:cNvPr>
          <p:cNvSpPr/>
          <p:nvPr userDrawn="1"/>
        </p:nvSpPr>
        <p:spPr>
          <a:xfrm>
            <a:off x="341334" y="279735"/>
            <a:ext cx="288310" cy="431801"/>
          </a:xfrm>
          <a:prstGeom prst="parallelogram">
            <a:avLst>
              <a:gd name="adj" fmla="val 52161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8" name="平行四边形 7">
            <a:extLst>
              <a:ext uri="{FF2B5EF4-FFF2-40B4-BE49-F238E27FC236}">
                <a16:creationId xmlns:a16="http://schemas.microsoft.com/office/drawing/2014/main" id="{C3A4B90F-BEA8-C246-A22A-905C3336C709}"/>
              </a:ext>
            </a:extLst>
          </p:cNvPr>
          <p:cNvSpPr/>
          <p:nvPr userDrawn="1"/>
        </p:nvSpPr>
        <p:spPr>
          <a:xfrm>
            <a:off x="139170" y="279737"/>
            <a:ext cx="288310" cy="431801"/>
          </a:xfrm>
          <a:prstGeom prst="parallelogram">
            <a:avLst>
              <a:gd name="adj" fmla="val 52161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525056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9136" b="30494"/>
          <a:stretch/>
        </p:blipFill>
        <p:spPr>
          <a:xfrm>
            <a:off x="0" y="3403600"/>
            <a:ext cx="12192000" cy="3454400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0" y="3403600"/>
            <a:ext cx="12192000" cy="3454400"/>
          </a:xfrm>
          <a:prstGeom prst="rect">
            <a:avLst/>
          </a:prstGeom>
          <a:solidFill>
            <a:schemeClr val="tx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平行四边形 3"/>
          <p:cNvSpPr/>
          <p:nvPr userDrawn="1"/>
        </p:nvSpPr>
        <p:spPr>
          <a:xfrm>
            <a:off x="270932" y="736600"/>
            <a:ext cx="1456267" cy="2463800"/>
          </a:xfrm>
          <a:prstGeom prst="parallelogram">
            <a:avLst>
              <a:gd name="adj" fmla="val 7209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平行四边形 4"/>
          <p:cNvSpPr/>
          <p:nvPr userDrawn="1"/>
        </p:nvSpPr>
        <p:spPr>
          <a:xfrm>
            <a:off x="1303865" y="736600"/>
            <a:ext cx="1456267" cy="2463800"/>
          </a:xfrm>
          <a:prstGeom prst="parallelogram">
            <a:avLst>
              <a:gd name="adj" fmla="val 7209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平行四边形 5"/>
          <p:cNvSpPr/>
          <p:nvPr userDrawn="1"/>
        </p:nvSpPr>
        <p:spPr>
          <a:xfrm>
            <a:off x="2336799" y="736600"/>
            <a:ext cx="1456267" cy="2463800"/>
          </a:xfrm>
          <a:prstGeom prst="parallelogram">
            <a:avLst>
              <a:gd name="adj" fmla="val 7209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3558273" y="1435551"/>
            <a:ext cx="6587181" cy="9233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60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zh-CN" dirty="0"/>
              <a:t>Add Your Text</a:t>
            </a:r>
          </a:p>
        </p:txBody>
      </p:sp>
      <p:sp>
        <p:nvSpPr>
          <p:cNvPr id="15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3558273" y="2193971"/>
            <a:ext cx="7183521" cy="100642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6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點此處添加標題</a:t>
            </a:r>
          </a:p>
        </p:txBody>
      </p:sp>
    </p:spTree>
    <p:extLst>
      <p:ext uri="{BB962C8B-B14F-4D97-AF65-F5344CB8AC3E}">
        <p14:creationId xmlns:p14="http://schemas.microsoft.com/office/powerpoint/2010/main" val="30319722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395639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713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模板使用技巧</a:t>
            </a:r>
            <a:r>
              <a:rPr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 1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7B43CCB-1998-4484-B269-9ACB654ACB71}"/>
              </a:ext>
            </a:extLst>
          </p:cNvPr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一键调整模板颜色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F1532F4-AF97-400D-84E6-F00D2B3D35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A7E11C8-4335-45B0-A270-313A25ABC63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0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45615889-3ACE-4C91-970F-789D759EAC1E}"/>
              </a:ext>
            </a:extLst>
          </p:cNvPr>
          <p:cNvSpPr txBox="1"/>
          <p:nvPr userDrawn="1"/>
        </p:nvSpPr>
        <p:spPr>
          <a:xfrm>
            <a:off x="333477" y="6061002"/>
            <a:ext cx="31838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选择“设计”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“变体”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“颜色”；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D19D40D-978A-4E04-8450-F6DC61B85399}"/>
              </a:ext>
            </a:extLst>
          </p:cNvPr>
          <p:cNvSpPr txBox="1"/>
          <p:nvPr userDrawn="1"/>
        </p:nvSpPr>
        <p:spPr>
          <a:xfrm>
            <a:off x="6360651" y="6061002"/>
            <a:ext cx="45624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选择你喜欢的颜色搭配，模板一秒调整为你选颜色。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299860AF-0C43-4649-A586-85D19517B6F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005928" y="2609333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A6130A4D-8EC7-4AC1-B434-55DC6910286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787853" y="42571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310444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15053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4" r:id="rId3"/>
    <p:sldLayoutId id="2147483695" r:id="rId4"/>
    <p:sldLayoutId id="2147483688" r:id="rId5"/>
    <p:sldLayoutId id="2147483691" r:id="rId6"/>
    <p:sldLayoutId id="2147483692" r:id="rId7"/>
    <p:sldLayoutId id="2147483693" r:id="rId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63606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680" r:id="rId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10.xml"/><Relationship Id="rId5" Type="http://schemas.microsoft.com/office/2007/relationships/hdphoto" Target="../media/hdphoto2.wdp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15.xml"/><Relationship Id="rId4" Type="http://schemas.openxmlformats.org/officeDocument/2006/relationships/chart" Target="../charts/char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1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19.xml"/><Relationship Id="rId5" Type="http://schemas.microsoft.com/office/2007/relationships/hdphoto" Target="../media/hdphoto2.wdp"/><Relationship Id="rId4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3.xml"/><Relationship Id="rId4" Type="http://schemas.openxmlformats.org/officeDocument/2006/relationships/chart" Target="../charts/char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4.xml"/><Relationship Id="rId5" Type="http://schemas.openxmlformats.org/officeDocument/2006/relationships/image" Target="../media/image18.jpg"/><Relationship Id="rId4" Type="http://schemas.openxmlformats.org/officeDocument/2006/relationships/chart" Target="../charts/char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6.xml"/><Relationship Id="rId4" Type="http://schemas.openxmlformats.org/officeDocument/2006/relationships/image" Target="../media/image18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3327400" y="1123404"/>
            <a:ext cx="5537200" cy="1685077"/>
          </a:xfrm>
        </p:spPr>
        <p:txBody>
          <a:bodyPr/>
          <a:lstStyle/>
          <a:p>
            <a:r>
              <a:rPr lang="en-US" altLang="zh-CN" sz="11500" dirty="0"/>
              <a:t>Day 1</a:t>
            </a:r>
            <a:endParaRPr lang="zh-CN" altLang="en-US" sz="11500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2628900" y="3292990"/>
            <a:ext cx="6934200" cy="757130"/>
          </a:xfrm>
        </p:spPr>
        <p:txBody>
          <a:bodyPr/>
          <a:lstStyle/>
          <a:p>
            <a:r>
              <a:rPr lang="zh-CN" altLang="en-US" dirty="0"/>
              <a:t>介紹目標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[</a:t>
            </a:r>
            <a:r>
              <a:rPr lang="zh-CN" altLang="en-US" dirty="0"/>
              <a:t>全民瘋</a:t>
            </a:r>
            <a:r>
              <a:rPr lang="en-US" altLang="zh-CN" dirty="0"/>
              <a:t>AI</a:t>
            </a:r>
            <a:r>
              <a:rPr lang="zh-CN" altLang="en-US" dirty="0"/>
              <a:t>系列</a:t>
            </a:r>
            <a:r>
              <a:rPr lang="en-US" altLang="zh-CN" dirty="0"/>
              <a:t>]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D93387-2894-8E40-A516-E56D089810AC}"/>
              </a:ext>
            </a:extLst>
          </p:cNvPr>
          <p:cNvSpPr txBox="1"/>
          <p:nvPr/>
        </p:nvSpPr>
        <p:spPr>
          <a:xfrm>
            <a:off x="5953328" y="6653719"/>
            <a:ext cx="184731" cy="308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endParaRPr lang="en-TW" sz="12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01DE6FE-72BC-9B4B-934A-0C7F86DFEF4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93915" y="6407685"/>
            <a:ext cx="2804166" cy="341632"/>
          </a:xfrm>
        </p:spPr>
        <p:txBody>
          <a:bodyPr/>
          <a:lstStyle/>
          <a:p>
            <a:r>
              <a:rPr lang="zh-TW" altLang="en-US" dirty="0"/>
              <a:t>第</a:t>
            </a:r>
            <a:r>
              <a:rPr lang="en-US" altLang="zh-TW" dirty="0"/>
              <a:t>12</a:t>
            </a:r>
            <a:r>
              <a:rPr lang="zh-TW" altLang="en-US" dirty="0"/>
              <a:t>屆 </a:t>
            </a:r>
            <a:r>
              <a:rPr lang="en-US" altLang="zh-CN" dirty="0" err="1"/>
              <a:t>iT</a:t>
            </a:r>
            <a:r>
              <a:rPr lang="zh-TW" altLang="en-US" dirty="0"/>
              <a:t>邦幫忙 鐵人賽</a:t>
            </a:r>
          </a:p>
        </p:txBody>
      </p:sp>
    </p:spTree>
    <p:extLst>
      <p:ext uri="{BB962C8B-B14F-4D97-AF65-F5344CB8AC3E}">
        <p14:creationId xmlns:p14="http://schemas.microsoft.com/office/powerpoint/2010/main" val="3255312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1303867" y="4247377"/>
            <a:ext cx="9584266" cy="1497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</a:rPr>
              <a:t>标题数字等都可以通过点击和重新输入进行更改，顶部“开始”面板中可以对字体、字号、颜色、行距等进行修改。建议正文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</a:rPr>
              <a:t>10-16</a:t>
            </a: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</a:rPr>
              <a:t>号字，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</a:rPr>
              <a:t>1.3</a:t>
            </a: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</a:rPr>
              <a:t>倍字间距。标题数字等都可以通过点击和重新输入进行更改，顶部“开始”面板中可以对字体、字号、颜色、行距等进行修改。建议正文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</a:rPr>
              <a:t>10-16</a:t>
            </a: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</a:rPr>
              <a:t>号字，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</a:rPr>
              <a:t>1.3</a:t>
            </a: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</a:rPr>
              <a:t>倍字间距。</a:t>
            </a: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3558273" y="1435551"/>
            <a:ext cx="6587181" cy="923330"/>
          </a:xfrm>
        </p:spPr>
        <p:txBody>
          <a:bodyPr/>
          <a:lstStyle/>
          <a:p>
            <a:pPr lvl="0"/>
            <a:r>
              <a:rPr lang="en-US" altLang="zh-CN" kern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Add Your Text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3558273" y="2193971"/>
            <a:ext cx="7183521" cy="1006429"/>
          </a:xfrm>
        </p:spPr>
        <p:txBody>
          <a:bodyPr/>
          <a:lstStyle/>
          <a:p>
            <a:pPr lvl="0"/>
            <a:r>
              <a:rPr lang="zh-CN" altLang="en-US" kern="0" dirty="0">
                <a:solidFill>
                  <a:srgbClr val="000000"/>
                </a:solidFill>
              </a:rPr>
              <a:t>点击此处添加标题</a:t>
            </a:r>
            <a:endParaRPr lang="en-US" altLang="zh-CN" kern="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2052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椭圆 20"/>
          <p:cNvSpPr/>
          <p:nvPr/>
        </p:nvSpPr>
        <p:spPr>
          <a:xfrm>
            <a:off x="322184" y="1730579"/>
            <a:ext cx="1487478" cy="148747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" name="椭圆 7"/>
          <p:cNvSpPr/>
          <p:nvPr/>
        </p:nvSpPr>
        <p:spPr>
          <a:xfrm>
            <a:off x="1828291" y="1710989"/>
            <a:ext cx="2556933" cy="255693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2993642" y="3717591"/>
            <a:ext cx="2556933" cy="255693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" name="椭圆 8"/>
          <p:cNvSpPr/>
          <p:nvPr/>
        </p:nvSpPr>
        <p:spPr>
          <a:xfrm>
            <a:off x="4148159" y="1710989"/>
            <a:ext cx="2556933" cy="255693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5705658" y="4581038"/>
            <a:ext cx="1295703" cy="129570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3757929" y="1091029"/>
            <a:ext cx="931182" cy="93118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1621646" y="4446446"/>
            <a:ext cx="1220532" cy="122053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6873416" y="2161192"/>
            <a:ext cx="894849" cy="885717"/>
            <a:chOff x="7092855" y="736600"/>
            <a:chExt cx="2489201" cy="2463800"/>
          </a:xfrm>
          <a:solidFill>
            <a:schemeClr val="accent1"/>
          </a:solidFill>
        </p:grpSpPr>
        <p:sp>
          <p:nvSpPr>
            <p:cNvPr id="28" name="平行四边形 27"/>
            <p:cNvSpPr/>
            <p:nvPr/>
          </p:nvSpPr>
          <p:spPr>
            <a:xfrm>
              <a:off x="7092855" y="736600"/>
              <a:ext cx="1456267" cy="2463800"/>
            </a:xfrm>
            <a:prstGeom prst="parallelogram">
              <a:avLst>
                <a:gd name="adj" fmla="val 7209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9" name="平行四边形 28"/>
            <p:cNvSpPr/>
            <p:nvPr/>
          </p:nvSpPr>
          <p:spPr>
            <a:xfrm>
              <a:off x="8125789" y="736600"/>
              <a:ext cx="1456267" cy="2463800"/>
            </a:xfrm>
            <a:prstGeom prst="parallelogram">
              <a:avLst>
                <a:gd name="adj" fmla="val 7209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31" name="矩形 30"/>
          <p:cNvSpPr/>
          <p:nvPr/>
        </p:nvSpPr>
        <p:spPr>
          <a:xfrm>
            <a:off x="7506506" y="2397335"/>
            <a:ext cx="429322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8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</a:rPr>
              <a:t>Add Your Text</a:t>
            </a:r>
          </a:p>
        </p:txBody>
      </p:sp>
      <p:sp>
        <p:nvSpPr>
          <p:cNvPr id="32" name="矩形 31"/>
          <p:cNvSpPr/>
          <p:nvPr/>
        </p:nvSpPr>
        <p:spPr>
          <a:xfrm>
            <a:off x="7244748" y="3212122"/>
            <a:ext cx="4612290" cy="29731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+mn-ea"/>
              </a:rPr>
              <a:t>	</a:t>
            </a: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+mn-ea"/>
              </a:rPr>
              <a:t>标题数字等都可以通过点击和重新输入进行更改，顶部“开始”面板中可以对字体、字号、颜色、行距等进行修改。建议正文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+mn-ea"/>
              </a:rPr>
              <a:t>10-16</a:t>
            </a: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+mn-ea"/>
              </a:rPr>
              <a:t>号字，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+mn-ea"/>
              </a:rPr>
              <a:t>1.3</a:t>
            </a: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+mn-ea"/>
              </a:rPr>
              <a:t>倍字间距。标题数字等都可以通过点击和重新输入进行更改，顶部“开始”面板中可以对字体、字号、颜色、行距等进行修改。建议正文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+mn-ea"/>
              </a:rPr>
              <a:t>10-16</a:t>
            </a: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+mn-ea"/>
              </a:rPr>
              <a:t>号字，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+mn-ea"/>
              </a:rPr>
              <a:t>1.3</a:t>
            </a: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+mn-ea"/>
              </a:rPr>
              <a:t>倍字间距。</a:t>
            </a:r>
          </a:p>
        </p:txBody>
      </p:sp>
      <p:sp>
        <p:nvSpPr>
          <p:cNvPr id="27" name="文本占位符 26"/>
          <p:cNvSpPr>
            <a:spLocks noGrp="1"/>
          </p:cNvSpPr>
          <p:nvPr>
            <p:ph type="body" sz="quarter" idx="10"/>
          </p:nvPr>
        </p:nvSpPr>
        <p:spPr>
          <a:xfrm>
            <a:off x="978514" y="250634"/>
            <a:ext cx="2686251" cy="590931"/>
          </a:xfrm>
        </p:spPr>
        <p:txBody>
          <a:bodyPr/>
          <a:lstStyle/>
          <a:p>
            <a:r>
              <a:rPr lang="zh-CN" altLang="en-US" dirty="0"/>
              <a:t>心得体会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D18289B-CAE9-3D40-812C-BA3CCC3D8FE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6730506" y="13069252"/>
            <a:ext cx="343044" cy="37959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TW" smtClean="0"/>
              <a:t>11</a:t>
            </a:fld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4221927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334963" y="1056469"/>
            <a:ext cx="429322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8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</a:rPr>
              <a:t>Add Your Text</a:t>
            </a:r>
          </a:p>
        </p:txBody>
      </p:sp>
      <p:sp>
        <p:nvSpPr>
          <p:cNvPr id="9" name="矩形 8"/>
          <p:cNvSpPr/>
          <p:nvPr/>
        </p:nvSpPr>
        <p:spPr>
          <a:xfrm>
            <a:off x="4700482" y="1145725"/>
            <a:ext cx="7156556" cy="6524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+mn-ea"/>
              </a:rPr>
              <a:t>标题数字等都可以通过点击和重新输入进行更改，顶部“开始”面板中可以对字体、字号、颜色、行距等进行修改。建议正文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+mn-ea"/>
              </a:rPr>
              <a:t>10-16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+mn-ea"/>
              </a:rPr>
              <a:t>号字，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+mn-ea"/>
              </a:rPr>
              <a:t>1.3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+mn-ea"/>
              </a:rPr>
              <a:t>倍字间距。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500" r="12500"/>
          <a:stretch/>
        </p:blipFill>
        <p:spPr>
          <a:xfrm>
            <a:off x="353896" y="1890097"/>
            <a:ext cx="5742104" cy="4306578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500" r="12500"/>
          <a:stretch/>
        </p:blipFill>
        <p:spPr>
          <a:xfrm>
            <a:off x="6114934" y="1890097"/>
            <a:ext cx="5742104" cy="4306578"/>
          </a:xfrm>
          <a:prstGeom prst="rect">
            <a:avLst/>
          </a:prstGeom>
        </p:spPr>
      </p:pic>
      <p:sp>
        <p:nvSpPr>
          <p:cNvPr id="14" name="文本占位符 26"/>
          <p:cNvSpPr>
            <a:spLocks noGrp="1"/>
          </p:cNvSpPr>
          <p:nvPr>
            <p:ph type="body" sz="quarter" idx="10"/>
          </p:nvPr>
        </p:nvSpPr>
        <p:spPr>
          <a:xfrm>
            <a:off x="968786" y="250634"/>
            <a:ext cx="2686251" cy="590931"/>
          </a:xfrm>
        </p:spPr>
        <p:txBody>
          <a:bodyPr/>
          <a:lstStyle/>
          <a:p>
            <a:r>
              <a:rPr lang="zh-CN" altLang="en-US" dirty="0"/>
              <a:t>心得体会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3AC5806-127E-F445-BF4D-592D481C2BF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6730506" y="13069252"/>
            <a:ext cx="343044" cy="37959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TW" smtClean="0"/>
              <a:t>12</a:t>
            </a:fld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319845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椭圆 8"/>
          <p:cNvSpPr/>
          <p:nvPr/>
        </p:nvSpPr>
        <p:spPr>
          <a:xfrm>
            <a:off x="353896" y="1328286"/>
            <a:ext cx="1203158" cy="120315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353896" y="2994294"/>
            <a:ext cx="1203158" cy="120315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353896" y="4660302"/>
            <a:ext cx="1203158" cy="120315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1739509" y="1343098"/>
            <a:ext cx="6124331" cy="12126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+mn-ea"/>
              </a:rPr>
              <a:t>标题数字等都可以通过点击和重新输入进行更改，顶部“开始”面板中可以对字体、字号、颜色、行距等进行修改。建议正文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+mn-ea"/>
              </a:rPr>
              <a:t>10-16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+mn-ea"/>
              </a:rPr>
              <a:t>号字，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+mn-ea"/>
              </a:rPr>
              <a:t>1.3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+mn-ea"/>
              </a:rPr>
              <a:t>倍字间距。标题数字等都可以通过点击和重新输入进行更改，顶部“开始”面板中可以对字体、字号、颜色、行距等进行修改。建议正文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+mn-ea"/>
              </a:rPr>
              <a:t>10-16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+mn-ea"/>
              </a:rPr>
              <a:t>号字，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+mn-ea"/>
              </a:rPr>
              <a:t>1.3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+mn-ea"/>
              </a:rPr>
              <a:t>倍字间距。</a:t>
            </a:r>
          </a:p>
        </p:txBody>
      </p:sp>
      <p:sp>
        <p:nvSpPr>
          <p:cNvPr id="20" name="矩形 19"/>
          <p:cNvSpPr/>
          <p:nvPr/>
        </p:nvSpPr>
        <p:spPr>
          <a:xfrm>
            <a:off x="1739509" y="2984812"/>
            <a:ext cx="6124331" cy="12126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+mn-ea"/>
              </a:rPr>
              <a:t>标题数字等都可以通过点击和重新输入进行更改，顶部“开始”面板中可以对字体、字号、颜色、行距等进行修改。建议正文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+mn-ea"/>
              </a:rPr>
              <a:t>10-16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+mn-ea"/>
              </a:rPr>
              <a:t>号字，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+mn-ea"/>
              </a:rPr>
              <a:t>1.3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+mn-ea"/>
              </a:rPr>
              <a:t>倍字间距。标题数字等都可以通过点击和重新输入进行更改，顶部“开始”面板中可以对字体、字号、颜色、行距等进行修改。建议正文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+mn-ea"/>
              </a:rPr>
              <a:t>10-16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+mn-ea"/>
              </a:rPr>
              <a:t>号字，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+mn-ea"/>
              </a:rPr>
              <a:t>1.3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+mn-ea"/>
              </a:rPr>
              <a:t>倍字间距。</a:t>
            </a:r>
          </a:p>
        </p:txBody>
      </p:sp>
      <p:sp>
        <p:nvSpPr>
          <p:cNvPr id="21" name="矩形 20"/>
          <p:cNvSpPr/>
          <p:nvPr/>
        </p:nvSpPr>
        <p:spPr>
          <a:xfrm>
            <a:off x="1739509" y="4660302"/>
            <a:ext cx="6124331" cy="12126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+mn-ea"/>
              </a:rPr>
              <a:t>标题数字等都可以通过点击和重新输入进行更改，顶部“开始”面板中可以对字体、字号、颜色、行距等进行修改。建议正文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+mn-ea"/>
              </a:rPr>
              <a:t>10-16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+mn-ea"/>
              </a:rPr>
              <a:t>号字，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+mn-ea"/>
              </a:rPr>
              <a:t>1.3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+mn-ea"/>
              </a:rPr>
              <a:t>倍字间距。标题数字等都可以通过点击和重新输入进行更改，顶部“开始”面板中可以对字体、字号、颜色、行距等进行修改。建议正文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+mn-ea"/>
              </a:rPr>
              <a:t>10-16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+mn-ea"/>
              </a:rPr>
              <a:t>号字，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+mn-ea"/>
              </a:rPr>
              <a:t>1.3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+mn-ea"/>
              </a:rPr>
              <a:t>倍字间距。</a:t>
            </a:r>
          </a:p>
        </p:txBody>
      </p:sp>
      <p:sp>
        <p:nvSpPr>
          <p:cNvPr id="24" name="右大括号 23"/>
          <p:cNvSpPr/>
          <p:nvPr/>
        </p:nvSpPr>
        <p:spPr>
          <a:xfrm>
            <a:off x="8046295" y="1339443"/>
            <a:ext cx="962526" cy="4533499"/>
          </a:xfrm>
          <a:prstGeom prst="rightBrace">
            <a:avLst>
              <a:gd name="adj1" fmla="val 115333"/>
              <a:gd name="adj2" fmla="val 50000"/>
            </a:avLst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9191276" y="3344582"/>
            <a:ext cx="258064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</a:rPr>
              <a:t>Add Your Text</a:t>
            </a:r>
          </a:p>
        </p:txBody>
      </p:sp>
      <p:sp>
        <p:nvSpPr>
          <p:cNvPr id="26" name="文本占位符 26"/>
          <p:cNvSpPr>
            <a:spLocks noGrp="1"/>
          </p:cNvSpPr>
          <p:nvPr>
            <p:ph type="body" sz="quarter" idx="10"/>
          </p:nvPr>
        </p:nvSpPr>
        <p:spPr>
          <a:xfrm>
            <a:off x="968786" y="250634"/>
            <a:ext cx="2686251" cy="590931"/>
          </a:xfrm>
        </p:spPr>
        <p:txBody>
          <a:bodyPr/>
          <a:lstStyle/>
          <a:p>
            <a:r>
              <a:rPr lang="zh-CN" altLang="en-US" dirty="0"/>
              <a:t>心得体会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D108FB6-36C4-7F44-8412-A0F36D47101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6730506" y="13069252"/>
            <a:ext cx="343044" cy="37959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TW" smtClean="0"/>
              <a:t>13</a:t>
            </a:fld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978470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quarter" idx="11"/>
          </p:nvPr>
        </p:nvSpPr>
        <p:spPr>
          <a:xfrm>
            <a:off x="4434171" y="4468098"/>
            <a:ext cx="3323657" cy="1089529"/>
          </a:xfrm>
        </p:spPr>
        <p:txBody>
          <a:bodyPr/>
          <a:lstStyle/>
          <a:p>
            <a:pPr lvl="0"/>
            <a:r>
              <a:rPr lang="en-US" altLang="zh-CN" kern="0" dirty="0"/>
              <a:t>Part 3</a:t>
            </a:r>
            <a:endParaRPr lang="zh-CN" altLang="en-US" kern="0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2"/>
          </p:nvPr>
        </p:nvSpPr>
        <p:spPr>
          <a:xfrm>
            <a:off x="3327399" y="5603971"/>
            <a:ext cx="5537200" cy="1006429"/>
          </a:xfrm>
        </p:spPr>
        <p:txBody>
          <a:bodyPr/>
          <a:lstStyle/>
          <a:p>
            <a:pPr lvl="0"/>
            <a:r>
              <a:rPr lang="zh-CN" altLang="en-US" kern="0" dirty="0"/>
              <a:t>经验教训</a:t>
            </a:r>
          </a:p>
        </p:txBody>
      </p:sp>
    </p:spTree>
    <p:extLst>
      <p:ext uri="{BB962C8B-B14F-4D97-AF65-F5344CB8AC3E}">
        <p14:creationId xmlns:p14="http://schemas.microsoft.com/office/powerpoint/2010/main" val="1516510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458827" y="1114705"/>
            <a:ext cx="6660203" cy="5503931"/>
            <a:chOff x="761357" y="1582711"/>
            <a:chExt cx="4572643" cy="3778789"/>
          </a:xfrm>
          <a:solidFill>
            <a:schemeClr val="bg1">
              <a:lumMod val="85000"/>
            </a:schemeClr>
          </a:solidFill>
        </p:grpSpPr>
        <p:sp>
          <p:nvSpPr>
            <p:cNvPr id="9" name="Freeform 6"/>
            <p:cNvSpPr>
              <a:spLocks/>
            </p:cNvSpPr>
            <p:nvPr/>
          </p:nvSpPr>
          <p:spPr bwMode="auto">
            <a:xfrm>
              <a:off x="2679929" y="1627303"/>
              <a:ext cx="2003353" cy="1708824"/>
            </a:xfrm>
            <a:custGeom>
              <a:avLst/>
              <a:gdLst>
                <a:gd name="T0" fmla="*/ 672 w 714"/>
                <a:gd name="T1" fmla="*/ 52 h 609"/>
                <a:gd name="T2" fmla="*/ 632 w 714"/>
                <a:gd name="T3" fmla="*/ 59 h 609"/>
                <a:gd name="T4" fmla="*/ 608 w 714"/>
                <a:gd name="T5" fmla="*/ 29 h 609"/>
                <a:gd name="T6" fmla="*/ 584 w 714"/>
                <a:gd name="T7" fmla="*/ 30 h 609"/>
                <a:gd name="T8" fmla="*/ 564 w 714"/>
                <a:gd name="T9" fmla="*/ 11 h 609"/>
                <a:gd name="T10" fmla="*/ 570 w 714"/>
                <a:gd name="T11" fmla="*/ 23 h 609"/>
                <a:gd name="T12" fmla="*/ 574 w 714"/>
                <a:gd name="T13" fmla="*/ 42 h 609"/>
                <a:gd name="T14" fmla="*/ 552 w 714"/>
                <a:gd name="T15" fmla="*/ 122 h 609"/>
                <a:gd name="T16" fmla="*/ 490 w 714"/>
                <a:gd name="T17" fmla="*/ 158 h 609"/>
                <a:gd name="T18" fmla="*/ 522 w 714"/>
                <a:gd name="T19" fmla="*/ 214 h 609"/>
                <a:gd name="T20" fmla="*/ 568 w 714"/>
                <a:gd name="T21" fmla="*/ 215 h 609"/>
                <a:gd name="T22" fmla="*/ 509 w 714"/>
                <a:gd name="T23" fmla="*/ 271 h 609"/>
                <a:gd name="T24" fmla="*/ 455 w 714"/>
                <a:gd name="T25" fmla="*/ 332 h 609"/>
                <a:gd name="T26" fmla="*/ 393 w 714"/>
                <a:gd name="T27" fmla="*/ 364 h 609"/>
                <a:gd name="T28" fmla="*/ 353 w 714"/>
                <a:gd name="T29" fmla="*/ 423 h 609"/>
                <a:gd name="T30" fmla="*/ 215 w 714"/>
                <a:gd name="T31" fmla="*/ 466 h 609"/>
                <a:gd name="T32" fmla="*/ 101 w 714"/>
                <a:gd name="T33" fmla="*/ 427 h 609"/>
                <a:gd name="T34" fmla="*/ 1 w 714"/>
                <a:gd name="T35" fmla="*/ 422 h 609"/>
                <a:gd name="T36" fmla="*/ 12 w 714"/>
                <a:gd name="T37" fmla="*/ 454 h 609"/>
                <a:gd name="T38" fmla="*/ 23 w 714"/>
                <a:gd name="T39" fmla="*/ 494 h 609"/>
                <a:gd name="T40" fmla="*/ 69 w 714"/>
                <a:gd name="T41" fmla="*/ 483 h 609"/>
                <a:gd name="T42" fmla="*/ 68 w 714"/>
                <a:gd name="T43" fmla="*/ 523 h 609"/>
                <a:gd name="T44" fmla="*/ 95 w 714"/>
                <a:gd name="T45" fmla="*/ 542 h 609"/>
                <a:gd name="T46" fmla="*/ 109 w 714"/>
                <a:gd name="T47" fmla="*/ 559 h 609"/>
                <a:gd name="T48" fmla="*/ 121 w 714"/>
                <a:gd name="T49" fmla="*/ 556 h 609"/>
                <a:gd name="T50" fmla="*/ 180 w 714"/>
                <a:gd name="T51" fmla="*/ 536 h 609"/>
                <a:gd name="T52" fmla="*/ 191 w 714"/>
                <a:gd name="T53" fmla="*/ 562 h 609"/>
                <a:gd name="T54" fmla="*/ 167 w 714"/>
                <a:gd name="T55" fmla="*/ 582 h 609"/>
                <a:gd name="T56" fmla="*/ 209 w 714"/>
                <a:gd name="T57" fmla="*/ 605 h 609"/>
                <a:gd name="T58" fmla="*/ 236 w 714"/>
                <a:gd name="T59" fmla="*/ 554 h 609"/>
                <a:gd name="T60" fmla="*/ 261 w 714"/>
                <a:gd name="T61" fmla="*/ 546 h 609"/>
                <a:gd name="T62" fmla="*/ 270 w 714"/>
                <a:gd name="T63" fmla="*/ 590 h 609"/>
                <a:gd name="T64" fmla="*/ 306 w 714"/>
                <a:gd name="T65" fmla="*/ 608 h 609"/>
                <a:gd name="T66" fmla="*/ 332 w 714"/>
                <a:gd name="T67" fmla="*/ 564 h 609"/>
                <a:gd name="T68" fmla="*/ 366 w 714"/>
                <a:gd name="T69" fmla="*/ 539 h 609"/>
                <a:gd name="T70" fmla="*/ 377 w 714"/>
                <a:gd name="T71" fmla="*/ 533 h 609"/>
                <a:gd name="T72" fmla="*/ 402 w 714"/>
                <a:gd name="T73" fmla="*/ 526 h 609"/>
                <a:gd name="T74" fmla="*/ 425 w 714"/>
                <a:gd name="T75" fmla="*/ 504 h 609"/>
                <a:gd name="T76" fmla="*/ 456 w 714"/>
                <a:gd name="T77" fmla="*/ 493 h 609"/>
                <a:gd name="T78" fmla="*/ 456 w 714"/>
                <a:gd name="T79" fmla="*/ 463 h 609"/>
                <a:gd name="T80" fmla="*/ 478 w 714"/>
                <a:gd name="T81" fmla="*/ 420 h 609"/>
                <a:gd name="T82" fmla="*/ 494 w 714"/>
                <a:gd name="T83" fmla="*/ 448 h 609"/>
                <a:gd name="T84" fmla="*/ 506 w 714"/>
                <a:gd name="T85" fmla="*/ 433 h 609"/>
                <a:gd name="T86" fmla="*/ 536 w 714"/>
                <a:gd name="T87" fmla="*/ 404 h 609"/>
                <a:gd name="T88" fmla="*/ 562 w 714"/>
                <a:gd name="T89" fmla="*/ 398 h 609"/>
                <a:gd name="T90" fmla="*/ 572 w 714"/>
                <a:gd name="T91" fmla="*/ 418 h 609"/>
                <a:gd name="T92" fmla="*/ 601 w 714"/>
                <a:gd name="T93" fmla="*/ 445 h 609"/>
                <a:gd name="T94" fmla="*/ 613 w 714"/>
                <a:gd name="T95" fmla="*/ 436 h 609"/>
                <a:gd name="T96" fmla="*/ 632 w 714"/>
                <a:gd name="T97" fmla="*/ 416 h 609"/>
                <a:gd name="T98" fmla="*/ 676 w 714"/>
                <a:gd name="T99" fmla="*/ 386 h 609"/>
                <a:gd name="T100" fmla="*/ 712 w 714"/>
                <a:gd name="T101" fmla="*/ 354 h 609"/>
                <a:gd name="T102" fmla="*/ 699 w 714"/>
                <a:gd name="T103" fmla="*/ 324 h 609"/>
                <a:gd name="T104" fmla="*/ 674 w 714"/>
                <a:gd name="T105" fmla="*/ 322 h 609"/>
                <a:gd name="T106" fmla="*/ 656 w 714"/>
                <a:gd name="T107" fmla="*/ 295 h 609"/>
                <a:gd name="T108" fmla="*/ 637 w 714"/>
                <a:gd name="T109" fmla="*/ 263 h 609"/>
                <a:gd name="T110" fmla="*/ 652 w 714"/>
                <a:gd name="T111" fmla="*/ 254 h 609"/>
                <a:gd name="T112" fmla="*/ 662 w 714"/>
                <a:gd name="T113" fmla="*/ 226 h 609"/>
                <a:gd name="T114" fmla="*/ 657 w 714"/>
                <a:gd name="T115" fmla="*/ 190 h 609"/>
                <a:gd name="T116" fmla="*/ 672 w 714"/>
                <a:gd name="T117" fmla="*/ 169 h 609"/>
                <a:gd name="T118" fmla="*/ 691 w 714"/>
                <a:gd name="T119" fmla="*/ 164 h 609"/>
                <a:gd name="T120" fmla="*/ 698 w 714"/>
                <a:gd name="T121" fmla="*/ 126 h 609"/>
                <a:gd name="T122" fmla="*/ 700 w 714"/>
                <a:gd name="T123" fmla="*/ 84 h 6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714" h="609">
                  <a:moveTo>
                    <a:pt x="699" y="65"/>
                  </a:moveTo>
                  <a:cubicBezTo>
                    <a:pt x="696" y="56"/>
                    <a:pt x="696" y="56"/>
                    <a:pt x="696" y="56"/>
                  </a:cubicBezTo>
                  <a:cubicBezTo>
                    <a:pt x="689" y="44"/>
                    <a:pt x="689" y="44"/>
                    <a:pt x="689" y="44"/>
                  </a:cubicBezTo>
                  <a:cubicBezTo>
                    <a:pt x="683" y="40"/>
                    <a:pt x="683" y="40"/>
                    <a:pt x="683" y="40"/>
                  </a:cubicBezTo>
                  <a:cubicBezTo>
                    <a:pt x="677" y="44"/>
                    <a:pt x="677" y="44"/>
                    <a:pt x="677" y="44"/>
                  </a:cubicBezTo>
                  <a:cubicBezTo>
                    <a:pt x="674" y="51"/>
                    <a:pt x="674" y="51"/>
                    <a:pt x="674" y="51"/>
                  </a:cubicBezTo>
                  <a:cubicBezTo>
                    <a:pt x="673" y="52"/>
                    <a:pt x="673" y="52"/>
                    <a:pt x="673" y="52"/>
                  </a:cubicBezTo>
                  <a:cubicBezTo>
                    <a:pt x="672" y="52"/>
                    <a:pt x="672" y="52"/>
                    <a:pt x="672" y="52"/>
                  </a:cubicBezTo>
                  <a:cubicBezTo>
                    <a:pt x="672" y="52"/>
                    <a:pt x="672" y="52"/>
                    <a:pt x="672" y="52"/>
                  </a:cubicBezTo>
                  <a:cubicBezTo>
                    <a:pt x="661" y="54"/>
                    <a:pt x="661" y="54"/>
                    <a:pt x="661" y="54"/>
                  </a:cubicBezTo>
                  <a:cubicBezTo>
                    <a:pt x="660" y="54"/>
                    <a:pt x="658" y="55"/>
                    <a:pt x="658" y="56"/>
                  </a:cubicBezTo>
                  <a:cubicBezTo>
                    <a:pt x="655" y="59"/>
                    <a:pt x="655" y="59"/>
                    <a:pt x="655" y="59"/>
                  </a:cubicBezTo>
                  <a:cubicBezTo>
                    <a:pt x="649" y="64"/>
                    <a:pt x="649" y="64"/>
                    <a:pt x="649" y="64"/>
                  </a:cubicBezTo>
                  <a:cubicBezTo>
                    <a:pt x="648" y="64"/>
                    <a:pt x="648" y="64"/>
                    <a:pt x="648" y="64"/>
                  </a:cubicBezTo>
                  <a:cubicBezTo>
                    <a:pt x="642" y="65"/>
                    <a:pt x="642" y="65"/>
                    <a:pt x="642" y="65"/>
                  </a:cubicBezTo>
                  <a:cubicBezTo>
                    <a:pt x="640" y="65"/>
                    <a:pt x="636" y="63"/>
                    <a:pt x="632" y="59"/>
                  </a:cubicBezTo>
                  <a:cubicBezTo>
                    <a:pt x="631" y="59"/>
                    <a:pt x="631" y="59"/>
                    <a:pt x="631" y="59"/>
                  </a:cubicBezTo>
                  <a:cubicBezTo>
                    <a:pt x="623" y="51"/>
                    <a:pt x="619" y="45"/>
                    <a:pt x="619" y="42"/>
                  </a:cubicBezTo>
                  <a:cubicBezTo>
                    <a:pt x="619" y="32"/>
                    <a:pt x="619" y="32"/>
                    <a:pt x="619" y="32"/>
                  </a:cubicBezTo>
                  <a:cubicBezTo>
                    <a:pt x="619" y="31"/>
                    <a:pt x="619" y="31"/>
                    <a:pt x="619" y="31"/>
                  </a:cubicBezTo>
                  <a:cubicBezTo>
                    <a:pt x="619" y="31"/>
                    <a:pt x="619" y="31"/>
                    <a:pt x="619" y="31"/>
                  </a:cubicBezTo>
                  <a:cubicBezTo>
                    <a:pt x="620" y="29"/>
                    <a:pt x="620" y="29"/>
                    <a:pt x="620" y="29"/>
                  </a:cubicBezTo>
                  <a:cubicBezTo>
                    <a:pt x="609" y="25"/>
                    <a:pt x="609" y="25"/>
                    <a:pt x="609" y="25"/>
                  </a:cubicBezTo>
                  <a:cubicBezTo>
                    <a:pt x="608" y="29"/>
                    <a:pt x="608" y="29"/>
                    <a:pt x="608" y="29"/>
                  </a:cubicBezTo>
                  <a:cubicBezTo>
                    <a:pt x="608" y="30"/>
                    <a:pt x="607" y="32"/>
                    <a:pt x="605" y="33"/>
                  </a:cubicBezTo>
                  <a:cubicBezTo>
                    <a:pt x="601" y="34"/>
                    <a:pt x="601" y="34"/>
                    <a:pt x="601" y="34"/>
                  </a:cubicBezTo>
                  <a:cubicBezTo>
                    <a:pt x="600" y="34"/>
                    <a:pt x="600" y="34"/>
                    <a:pt x="600" y="34"/>
                  </a:cubicBezTo>
                  <a:cubicBezTo>
                    <a:pt x="600" y="34"/>
                    <a:pt x="600" y="34"/>
                    <a:pt x="600" y="34"/>
                  </a:cubicBezTo>
                  <a:cubicBezTo>
                    <a:pt x="594" y="32"/>
                    <a:pt x="594" y="32"/>
                    <a:pt x="594" y="32"/>
                  </a:cubicBezTo>
                  <a:cubicBezTo>
                    <a:pt x="595" y="37"/>
                    <a:pt x="595" y="37"/>
                    <a:pt x="595" y="37"/>
                  </a:cubicBezTo>
                  <a:cubicBezTo>
                    <a:pt x="584" y="30"/>
                    <a:pt x="584" y="30"/>
                    <a:pt x="584" y="30"/>
                  </a:cubicBezTo>
                  <a:cubicBezTo>
                    <a:pt x="584" y="30"/>
                    <a:pt x="584" y="30"/>
                    <a:pt x="584" y="30"/>
                  </a:cubicBezTo>
                  <a:cubicBezTo>
                    <a:pt x="584" y="30"/>
                    <a:pt x="584" y="30"/>
                    <a:pt x="584" y="30"/>
                  </a:cubicBezTo>
                  <a:cubicBezTo>
                    <a:pt x="584" y="30"/>
                    <a:pt x="584" y="30"/>
                    <a:pt x="584" y="30"/>
                  </a:cubicBezTo>
                  <a:cubicBezTo>
                    <a:pt x="582" y="25"/>
                    <a:pt x="581" y="21"/>
                    <a:pt x="581" y="16"/>
                  </a:cubicBezTo>
                  <a:cubicBezTo>
                    <a:pt x="581" y="12"/>
                    <a:pt x="582" y="10"/>
                    <a:pt x="583" y="8"/>
                  </a:cubicBezTo>
                  <a:cubicBezTo>
                    <a:pt x="586" y="4"/>
                    <a:pt x="586" y="4"/>
                    <a:pt x="586" y="4"/>
                  </a:cubicBezTo>
                  <a:cubicBezTo>
                    <a:pt x="585" y="0"/>
                    <a:pt x="585" y="0"/>
                    <a:pt x="585" y="0"/>
                  </a:cubicBezTo>
                  <a:cubicBezTo>
                    <a:pt x="574" y="2"/>
                    <a:pt x="574" y="2"/>
                    <a:pt x="574" y="2"/>
                  </a:cubicBezTo>
                  <a:cubicBezTo>
                    <a:pt x="569" y="2"/>
                    <a:pt x="566" y="5"/>
                    <a:pt x="564" y="11"/>
                  </a:cubicBezTo>
                  <a:cubicBezTo>
                    <a:pt x="564" y="12"/>
                    <a:pt x="564" y="12"/>
                    <a:pt x="564" y="12"/>
                  </a:cubicBezTo>
                  <a:cubicBezTo>
                    <a:pt x="564" y="12"/>
                    <a:pt x="564" y="12"/>
                    <a:pt x="564" y="12"/>
                  </a:cubicBezTo>
                  <a:cubicBezTo>
                    <a:pt x="558" y="21"/>
                    <a:pt x="558" y="21"/>
                    <a:pt x="558" y="21"/>
                  </a:cubicBezTo>
                  <a:cubicBezTo>
                    <a:pt x="564" y="20"/>
                    <a:pt x="564" y="20"/>
                    <a:pt x="564" y="20"/>
                  </a:cubicBezTo>
                  <a:cubicBezTo>
                    <a:pt x="564" y="20"/>
                    <a:pt x="564" y="20"/>
                    <a:pt x="564" y="20"/>
                  </a:cubicBezTo>
                  <a:cubicBezTo>
                    <a:pt x="564" y="20"/>
                    <a:pt x="564" y="20"/>
                    <a:pt x="564" y="20"/>
                  </a:cubicBezTo>
                  <a:cubicBezTo>
                    <a:pt x="565" y="21"/>
                    <a:pt x="565" y="21"/>
                    <a:pt x="565" y="21"/>
                  </a:cubicBezTo>
                  <a:cubicBezTo>
                    <a:pt x="570" y="23"/>
                    <a:pt x="570" y="23"/>
                    <a:pt x="570" y="23"/>
                  </a:cubicBezTo>
                  <a:cubicBezTo>
                    <a:pt x="570" y="23"/>
                    <a:pt x="570" y="23"/>
                    <a:pt x="570" y="23"/>
                  </a:cubicBezTo>
                  <a:cubicBezTo>
                    <a:pt x="571" y="23"/>
                    <a:pt x="571" y="23"/>
                    <a:pt x="571" y="23"/>
                  </a:cubicBezTo>
                  <a:cubicBezTo>
                    <a:pt x="571" y="24"/>
                    <a:pt x="571" y="24"/>
                    <a:pt x="571" y="24"/>
                  </a:cubicBezTo>
                  <a:cubicBezTo>
                    <a:pt x="572" y="33"/>
                    <a:pt x="572" y="33"/>
                    <a:pt x="572" y="33"/>
                  </a:cubicBezTo>
                  <a:cubicBezTo>
                    <a:pt x="574" y="41"/>
                    <a:pt x="574" y="41"/>
                    <a:pt x="574" y="41"/>
                  </a:cubicBezTo>
                  <a:cubicBezTo>
                    <a:pt x="574" y="41"/>
                    <a:pt x="574" y="41"/>
                    <a:pt x="574" y="41"/>
                  </a:cubicBezTo>
                  <a:cubicBezTo>
                    <a:pt x="574" y="42"/>
                    <a:pt x="574" y="42"/>
                    <a:pt x="574" y="42"/>
                  </a:cubicBezTo>
                  <a:cubicBezTo>
                    <a:pt x="574" y="42"/>
                    <a:pt x="574" y="42"/>
                    <a:pt x="574" y="42"/>
                  </a:cubicBezTo>
                  <a:cubicBezTo>
                    <a:pt x="561" y="68"/>
                    <a:pt x="561" y="68"/>
                    <a:pt x="561" y="68"/>
                  </a:cubicBezTo>
                  <a:cubicBezTo>
                    <a:pt x="559" y="72"/>
                    <a:pt x="558" y="81"/>
                    <a:pt x="557" y="96"/>
                  </a:cubicBezTo>
                  <a:cubicBezTo>
                    <a:pt x="557" y="97"/>
                    <a:pt x="557" y="97"/>
                    <a:pt x="557" y="97"/>
                  </a:cubicBezTo>
                  <a:cubicBezTo>
                    <a:pt x="552" y="107"/>
                    <a:pt x="552" y="107"/>
                    <a:pt x="552" y="107"/>
                  </a:cubicBezTo>
                  <a:cubicBezTo>
                    <a:pt x="555" y="111"/>
                    <a:pt x="555" y="111"/>
                    <a:pt x="555" y="111"/>
                  </a:cubicBezTo>
                  <a:cubicBezTo>
                    <a:pt x="555" y="112"/>
                    <a:pt x="555" y="112"/>
                    <a:pt x="555" y="112"/>
                  </a:cubicBezTo>
                  <a:cubicBezTo>
                    <a:pt x="556" y="118"/>
                    <a:pt x="555" y="121"/>
                    <a:pt x="554" y="122"/>
                  </a:cubicBezTo>
                  <a:cubicBezTo>
                    <a:pt x="552" y="122"/>
                    <a:pt x="552" y="122"/>
                    <a:pt x="552" y="122"/>
                  </a:cubicBezTo>
                  <a:cubicBezTo>
                    <a:pt x="550" y="124"/>
                    <a:pt x="540" y="134"/>
                    <a:pt x="526" y="152"/>
                  </a:cubicBezTo>
                  <a:cubicBezTo>
                    <a:pt x="524" y="153"/>
                    <a:pt x="524" y="153"/>
                    <a:pt x="524" y="153"/>
                  </a:cubicBezTo>
                  <a:cubicBezTo>
                    <a:pt x="524" y="152"/>
                    <a:pt x="524" y="152"/>
                    <a:pt x="524" y="152"/>
                  </a:cubicBezTo>
                  <a:cubicBezTo>
                    <a:pt x="522" y="152"/>
                    <a:pt x="522" y="152"/>
                    <a:pt x="522" y="152"/>
                  </a:cubicBezTo>
                  <a:cubicBezTo>
                    <a:pt x="517" y="148"/>
                    <a:pt x="512" y="145"/>
                    <a:pt x="510" y="142"/>
                  </a:cubicBezTo>
                  <a:cubicBezTo>
                    <a:pt x="507" y="140"/>
                    <a:pt x="501" y="139"/>
                    <a:pt x="491" y="139"/>
                  </a:cubicBezTo>
                  <a:cubicBezTo>
                    <a:pt x="491" y="157"/>
                    <a:pt x="491" y="157"/>
                    <a:pt x="491" y="157"/>
                  </a:cubicBezTo>
                  <a:cubicBezTo>
                    <a:pt x="490" y="158"/>
                    <a:pt x="490" y="158"/>
                    <a:pt x="490" y="158"/>
                  </a:cubicBezTo>
                  <a:cubicBezTo>
                    <a:pt x="483" y="192"/>
                    <a:pt x="483" y="192"/>
                    <a:pt x="483" y="192"/>
                  </a:cubicBezTo>
                  <a:cubicBezTo>
                    <a:pt x="482" y="197"/>
                    <a:pt x="481" y="205"/>
                    <a:pt x="481" y="217"/>
                  </a:cubicBezTo>
                  <a:cubicBezTo>
                    <a:pt x="484" y="220"/>
                    <a:pt x="484" y="220"/>
                    <a:pt x="484" y="220"/>
                  </a:cubicBezTo>
                  <a:cubicBezTo>
                    <a:pt x="486" y="216"/>
                    <a:pt x="486" y="216"/>
                    <a:pt x="486" y="216"/>
                  </a:cubicBezTo>
                  <a:cubicBezTo>
                    <a:pt x="487" y="216"/>
                    <a:pt x="487" y="216"/>
                    <a:pt x="487" y="216"/>
                  </a:cubicBezTo>
                  <a:cubicBezTo>
                    <a:pt x="487" y="215"/>
                    <a:pt x="487" y="215"/>
                    <a:pt x="487" y="215"/>
                  </a:cubicBezTo>
                  <a:cubicBezTo>
                    <a:pt x="496" y="210"/>
                    <a:pt x="496" y="210"/>
                    <a:pt x="496" y="210"/>
                  </a:cubicBezTo>
                  <a:cubicBezTo>
                    <a:pt x="522" y="214"/>
                    <a:pt x="522" y="214"/>
                    <a:pt x="522" y="214"/>
                  </a:cubicBezTo>
                  <a:cubicBezTo>
                    <a:pt x="525" y="211"/>
                    <a:pt x="525" y="211"/>
                    <a:pt x="525" y="211"/>
                  </a:cubicBezTo>
                  <a:cubicBezTo>
                    <a:pt x="528" y="204"/>
                    <a:pt x="528" y="204"/>
                    <a:pt x="528" y="204"/>
                  </a:cubicBezTo>
                  <a:cubicBezTo>
                    <a:pt x="529" y="204"/>
                    <a:pt x="529" y="204"/>
                    <a:pt x="529" y="204"/>
                  </a:cubicBezTo>
                  <a:cubicBezTo>
                    <a:pt x="529" y="204"/>
                    <a:pt x="529" y="204"/>
                    <a:pt x="529" y="204"/>
                  </a:cubicBezTo>
                  <a:cubicBezTo>
                    <a:pt x="530" y="204"/>
                    <a:pt x="530" y="204"/>
                    <a:pt x="530" y="204"/>
                  </a:cubicBezTo>
                  <a:cubicBezTo>
                    <a:pt x="540" y="202"/>
                    <a:pt x="540" y="202"/>
                    <a:pt x="540" y="202"/>
                  </a:cubicBezTo>
                  <a:cubicBezTo>
                    <a:pt x="553" y="201"/>
                    <a:pt x="553" y="201"/>
                    <a:pt x="553" y="201"/>
                  </a:cubicBezTo>
                  <a:cubicBezTo>
                    <a:pt x="557" y="202"/>
                    <a:pt x="562" y="207"/>
                    <a:pt x="568" y="215"/>
                  </a:cubicBezTo>
                  <a:cubicBezTo>
                    <a:pt x="584" y="223"/>
                    <a:pt x="592" y="230"/>
                    <a:pt x="594" y="236"/>
                  </a:cubicBezTo>
                  <a:cubicBezTo>
                    <a:pt x="596" y="240"/>
                    <a:pt x="596" y="242"/>
                    <a:pt x="594" y="245"/>
                  </a:cubicBezTo>
                  <a:cubicBezTo>
                    <a:pt x="593" y="248"/>
                    <a:pt x="590" y="249"/>
                    <a:pt x="586" y="250"/>
                  </a:cubicBezTo>
                  <a:cubicBezTo>
                    <a:pt x="586" y="250"/>
                    <a:pt x="586" y="250"/>
                    <a:pt x="586" y="250"/>
                  </a:cubicBezTo>
                  <a:cubicBezTo>
                    <a:pt x="566" y="249"/>
                    <a:pt x="555" y="249"/>
                    <a:pt x="551" y="250"/>
                  </a:cubicBezTo>
                  <a:cubicBezTo>
                    <a:pt x="542" y="256"/>
                    <a:pt x="542" y="256"/>
                    <a:pt x="542" y="256"/>
                  </a:cubicBezTo>
                  <a:cubicBezTo>
                    <a:pt x="530" y="265"/>
                    <a:pt x="522" y="270"/>
                    <a:pt x="517" y="270"/>
                  </a:cubicBezTo>
                  <a:cubicBezTo>
                    <a:pt x="509" y="271"/>
                    <a:pt x="509" y="271"/>
                    <a:pt x="509" y="271"/>
                  </a:cubicBezTo>
                  <a:cubicBezTo>
                    <a:pt x="504" y="291"/>
                    <a:pt x="504" y="291"/>
                    <a:pt x="504" y="291"/>
                  </a:cubicBezTo>
                  <a:cubicBezTo>
                    <a:pt x="503" y="297"/>
                    <a:pt x="501" y="301"/>
                    <a:pt x="498" y="304"/>
                  </a:cubicBezTo>
                  <a:cubicBezTo>
                    <a:pt x="494" y="307"/>
                    <a:pt x="490" y="309"/>
                    <a:pt x="483" y="310"/>
                  </a:cubicBezTo>
                  <a:cubicBezTo>
                    <a:pt x="476" y="311"/>
                    <a:pt x="469" y="314"/>
                    <a:pt x="463" y="318"/>
                  </a:cubicBezTo>
                  <a:cubicBezTo>
                    <a:pt x="456" y="332"/>
                    <a:pt x="456" y="332"/>
                    <a:pt x="456" y="332"/>
                  </a:cubicBezTo>
                  <a:cubicBezTo>
                    <a:pt x="456" y="332"/>
                    <a:pt x="456" y="332"/>
                    <a:pt x="456" y="332"/>
                  </a:cubicBezTo>
                  <a:cubicBezTo>
                    <a:pt x="456" y="332"/>
                    <a:pt x="456" y="332"/>
                    <a:pt x="456" y="332"/>
                  </a:cubicBezTo>
                  <a:cubicBezTo>
                    <a:pt x="455" y="332"/>
                    <a:pt x="455" y="332"/>
                    <a:pt x="455" y="332"/>
                  </a:cubicBezTo>
                  <a:cubicBezTo>
                    <a:pt x="437" y="340"/>
                    <a:pt x="437" y="340"/>
                    <a:pt x="437" y="340"/>
                  </a:cubicBezTo>
                  <a:cubicBezTo>
                    <a:pt x="436" y="340"/>
                    <a:pt x="436" y="340"/>
                    <a:pt x="436" y="340"/>
                  </a:cubicBezTo>
                  <a:cubicBezTo>
                    <a:pt x="426" y="338"/>
                    <a:pt x="426" y="338"/>
                    <a:pt x="426" y="338"/>
                  </a:cubicBezTo>
                  <a:cubicBezTo>
                    <a:pt x="419" y="337"/>
                    <a:pt x="414" y="335"/>
                    <a:pt x="410" y="332"/>
                  </a:cubicBezTo>
                  <a:cubicBezTo>
                    <a:pt x="405" y="330"/>
                    <a:pt x="400" y="330"/>
                    <a:pt x="394" y="331"/>
                  </a:cubicBezTo>
                  <a:cubicBezTo>
                    <a:pt x="390" y="338"/>
                    <a:pt x="387" y="346"/>
                    <a:pt x="388" y="356"/>
                  </a:cubicBezTo>
                  <a:cubicBezTo>
                    <a:pt x="388" y="360"/>
                    <a:pt x="389" y="364"/>
                    <a:pt x="390" y="364"/>
                  </a:cubicBezTo>
                  <a:cubicBezTo>
                    <a:pt x="393" y="364"/>
                    <a:pt x="393" y="364"/>
                    <a:pt x="393" y="364"/>
                  </a:cubicBezTo>
                  <a:cubicBezTo>
                    <a:pt x="396" y="362"/>
                    <a:pt x="396" y="362"/>
                    <a:pt x="396" y="362"/>
                  </a:cubicBezTo>
                  <a:cubicBezTo>
                    <a:pt x="397" y="375"/>
                    <a:pt x="397" y="375"/>
                    <a:pt x="397" y="375"/>
                  </a:cubicBezTo>
                  <a:cubicBezTo>
                    <a:pt x="397" y="379"/>
                    <a:pt x="396" y="382"/>
                    <a:pt x="392" y="385"/>
                  </a:cubicBezTo>
                  <a:cubicBezTo>
                    <a:pt x="390" y="386"/>
                    <a:pt x="387" y="388"/>
                    <a:pt x="382" y="390"/>
                  </a:cubicBezTo>
                  <a:cubicBezTo>
                    <a:pt x="378" y="390"/>
                    <a:pt x="378" y="390"/>
                    <a:pt x="378" y="390"/>
                  </a:cubicBezTo>
                  <a:cubicBezTo>
                    <a:pt x="374" y="392"/>
                    <a:pt x="366" y="403"/>
                    <a:pt x="354" y="422"/>
                  </a:cubicBezTo>
                  <a:cubicBezTo>
                    <a:pt x="354" y="423"/>
                    <a:pt x="354" y="423"/>
                    <a:pt x="354" y="423"/>
                  </a:cubicBezTo>
                  <a:cubicBezTo>
                    <a:pt x="353" y="423"/>
                    <a:pt x="353" y="423"/>
                    <a:pt x="353" y="423"/>
                  </a:cubicBezTo>
                  <a:cubicBezTo>
                    <a:pt x="341" y="430"/>
                    <a:pt x="341" y="430"/>
                    <a:pt x="341" y="430"/>
                  </a:cubicBezTo>
                  <a:cubicBezTo>
                    <a:pt x="343" y="430"/>
                    <a:pt x="344" y="431"/>
                    <a:pt x="344" y="432"/>
                  </a:cubicBezTo>
                  <a:cubicBezTo>
                    <a:pt x="344" y="434"/>
                    <a:pt x="342" y="434"/>
                    <a:pt x="339" y="435"/>
                  </a:cubicBezTo>
                  <a:cubicBezTo>
                    <a:pt x="305" y="434"/>
                    <a:pt x="305" y="434"/>
                    <a:pt x="305" y="434"/>
                  </a:cubicBezTo>
                  <a:cubicBezTo>
                    <a:pt x="267" y="433"/>
                    <a:pt x="238" y="443"/>
                    <a:pt x="216" y="465"/>
                  </a:cubicBezTo>
                  <a:cubicBezTo>
                    <a:pt x="216" y="465"/>
                    <a:pt x="216" y="465"/>
                    <a:pt x="216" y="465"/>
                  </a:cubicBezTo>
                  <a:cubicBezTo>
                    <a:pt x="215" y="466"/>
                    <a:pt x="215" y="466"/>
                    <a:pt x="215" y="466"/>
                  </a:cubicBezTo>
                  <a:cubicBezTo>
                    <a:pt x="215" y="466"/>
                    <a:pt x="215" y="466"/>
                    <a:pt x="215" y="466"/>
                  </a:cubicBezTo>
                  <a:cubicBezTo>
                    <a:pt x="201" y="467"/>
                    <a:pt x="201" y="467"/>
                    <a:pt x="201" y="467"/>
                  </a:cubicBezTo>
                  <a:cubicBezTo>
                    <a:pt x="200" y="468"/>
                    <a:pt x="200" y="468"/>
                    <a:pt x="200" y="468"/>
                  </a:cubicBezTo>
                  <a:cubicBezTo>
                    <a:pt x="199" y="468"/>
                    <a:pt x="199" y="468"/>
                    <a:pt x="199" y="468"/>
                  </a:cubicBezTo>
                  <a:cubicBezTo>
                    <a:pt x="195" y="458"/>
                    <a:pt x="195" y="458"/>
                    <a:pt x="195" y="458"/>
                  </a:cubicBezTo>
                  <a:cubicBezTo>
                    <a:pt x="181" y="462"/>
                    <a:pt x="181" y="462"/>
                    <a:pt x="181" y="462"/>
                  </a:cubicBezTo>
                  <a:cubicBezTo>
                    <a:pt x="173" y="462"/>
                    <a:pt x="163" y="460"/>
                    <a:pt x="152" y="454"/>
                  </a:cubicBezTo>
                  <a:cubicBezTo>
                    <a:pt x="142" y="450"/>
                    <a:pt x="132" y="444"/>
                    <a:pt x="123" y="437"/>
                  </a:cubicBezTo>
                  <a:cubicBezTo>
                    <a:pt x="117" y="432"/>
                    <a:pt x="110" y="429"/>
                    <a:pt x="101" y="427"/>
                  </a:cubicBezTo>
                  <a:cubicBezTo>
                    <a:pt x="88" y="426"/>
                    <a:pt x="88" y="426"/>
                    <a:pt x="88" y="426"/>
                  </a:cubicBezTo>
                  <a:cubicBezTo>
                    <a:pt x="74" y="428"/>
                    <a:pt x="74" y="428"/>
                    <a:pt x="74" y="428"/>
                  </a:cubicBezTo>
                  <a:cubicBezTo>
                    <a:pt x="63" y="430"/>
                    <a:pt x="53" y="430"/>
                    <a:pt x="43" y="429"/>
                  </a:cubicBezTo>
                  <a:cubicBezTo>
                    <a:pt x="32" y="428"/>
                    <a:pt x="18" y="425"/>
                    <a:pt x="1" y="420"/>
                  </a:cubicBezTo>
                  <a:cubicBezTo>
                    <a:pt x="0" y="422"/>
                    <a:pt x="0" y="422"/>
                    <a:pt x="0" y="422"/>
                  </a:cubicBezTo>
                  <a:cubicBezTo>
                    <a:pt x="0" y="422"/>
                    <a:pt x="0" y="422"/>
                    <a:pt x="0" y="422"/>
                  </a:cubicBezTo>
                  <a:cubicBezTo>
                    <a:pt x="0" y="422"/>
                    <a:pt x="0" y="422"/>
                    <a:pt x="0" y="422"/>
                  </a:cubicBezTo>
                  <a:cubicBezTo>
                    <a:pt x="1" y="422"/>
                    <a:pt x="1" y="422"/>
                    <a:pt x="1" y="422"/>
                  </a:cubicBezTo>
                  <a:cubicBezTo>
                    <a:pt x="1" y="423"/>
                    <a:pt x="1" y="423"/>
                    <a:pt x="1" y="423"/>
                  </a:cubicBezTo>
                  <a:cubicBezTo>
                    <a:pt x="1" y="427"/>
                    <a:pt x="1" y="427"/>
                    <a:pt x="1" y="427"/>
                  </a:cubicBezTo>
                  <a:cubicBezTo>
                    <a:pt x="5" y="434"/>
                    <a:pt x="5" y="434"/>
                    <a:pt x="5" y="434"/>
                  </a:cubicBezTo>
                  <a:cubicBezTo>
                    <a:pt x="13" y="445"/>
                    <a:pt x="13" y="445"/>
                    <a:pt x="13" y="445"/>
                  </a:cubicBezTo>
                  <a:cubicBezTo>
                    <a:pt x="14" y="446"/>
                    <a:pt x="14" y="446"/>
                    <a:pt x="14" y="446"/>
                  </a:cubicBezTo>
                  <a:cubicBezTo>
                    <a:pt x="12" y="454"/>
                    <a:pt x="12" y="454"/>
                    <a:pt x="12" y="454"/>
                  </a:cubicBezTo>
                  <a:cubicBezTo>
                    <a:pt x="12" y="454"/>
                    <a:pt x="12" y="454"/>
                    <a:pt x="12" y="454"/>
                  </a:cubicBezTo>
                  <a:cubicBezTo>
                    <a:pt x="12" y="454"/>
                    <a:pt x="12" y="454"/>
                    <a:pt x="12" y="454"/>
                  </a:cubicBezTo>
                  <a:cubicBezTo>
                    <a:pt x="7" y="460"/>
                    <a:pt x="7" y="460"/>
                    <a:pt x="7" y="460"/>
                  </a:cubicBezTo>
                  <a:cubicBezTo>
                    <a:pt x="12" y="466"/>
                    <a:pt x="12" y="466"/>
                    <a:pt x="12" y="466"/>
                  </a:cubicBezTo>
                  <a:cubicBezTo>
                    <a:pt x="14" y="468"/>
                    <a:pt x="15" y="469"/>
                    <a:pt x="15" y="471"/>
                  </a:cubicBezTo>
                  <a:cubicBezTo>
                    <a:pt x="16" y="478"/>
                    <a:pt x="16" y="478"/>
                    <a:pt x="16" y="478"/>
                  </a:cubicBezTo>
                  <a:cubicBezTo>
                    <a:pt x="22" y="484"/>
                    <a:pt x="22" y="484"/>
                    <a:pt x="22" y="484"/>
                  </a:cubicBezTo>
                  <a:cubicBezTo>
                    <a:pt x="22" y="485"/>
                    <a:pt x="22" y="485"/>
                    <a:pt x="22" y="485"/>
                  </a:cubicBezTo>
                  <a:cubicBezTo>
                    <a:pt x="23" y="490"/>
                    <a:pt x="23" y="490"/>
                    <a:pt x="23" y="490"/>
                  </a:cubicBezTo>
                  <a:cubicBezTo>
                    <a:pt x="23" y="494"/>
                    <a:pt x="23" y="494"/>
                    <a:pt x="23" y="494"/>
                  </a:cubicBezTo>
                  <a:cubicBezTo>
                    <a:pt x="27" y="497"/>
                    <a:pt x="27" y="497"/>
                    <a:pt x="27" y="497"/>
                  </a:cubicBezTo>
                  <a:cubicBezTo>
                    <a:pt x="29" y="496"/>
                    <a:pt x="29" y="496"/>
                    <a:pt x="29" y="496"/>
                  </a:cubicBezTo>
                  <a:cubicBezTo>
                    <a:pt x="30" y="495"/>
                    <a:pt x="30" y="495"/>
                    <a:pt x="30" y="495"/>
                  </a:cubicBezTo>
                  <a:cubicBezTo>
                    <a:pt x="31" y="492"/>
                    <a:pt x="33" y="490"/>
                    <a:pt x="36" y="490"/>
                  </a:cubicBezTo>
                  <a:cubicBezTo>
                    <a:pt x="39" y="489"/>
                    <a:pt x="39" y="489"/>
                    <a:pt x="39" y="489"/>
                  </a:cubicBezTo>
                  <a:cubicBezTo>
                    <a:pt x="60" y="487"/>
                    <a:pt x="60" y="487"/>
                    <a:pt x="60" y="487"/>
                  </a:cubicBezTo>
                  <a:cubicBezTo>
                    <a:pt x="68" y="484"/>
                    <a:pt x="68" y="484"/>
                    <a:pt x="68" y="484"/>
                  </a:cubicBezTo>
                  <a:cubicBezTo>
                    <a:pt x="69" y="483"/>
                    <a:pt x="69" y="483"/>
                    <a:pt x="69" y="483"/>
                  </a:cubicBezTo>
                  <a:cubicBezTo>
                    <a:pt x="70" y="482"/>
                    <a:pt x="70" y="482"/>
                    <a:pt x="70" y="482"/>
                  </a:cubicBezTo>
                  <a:cubicBezTo>
                    <a:pt x="75" y="492"/>
                    <a:pt x="75" y="492"/>
                    <a:pt x="75" y="492"/>
                  </a:cubicBezTo>
                  <a:cubicBezTo>
                    <a:pt x="75" y="492"/>
                    <a:pt x="75" y="492"/>
                    <a:pt x="75" y="492"/>
                  </a:cubicBezTo>
                  <a:cubicBezTo>
                    <a:pt x="75" y="492"/>
                    <a:pt x="75" y="492"/>
                    <a:pt x="75" y="492"/>
                  </a:cubicBezTo>
                  <a:cubicBezTo>
                    <a:pt x="76" y="494"/>
                    <a:pt x="75" y="496"/>
                    <a:pt x="74" y="498"/>
                  </a:cubicBezTo>
                  <a:cubicBezTo>
                    <a:pt x="62" y="515"/>
                    <a:pt x="62" y="515"/>
                    <a:pt x="62" y="515"/>
                  </a:cubicBezTo>
                  <a:cubicBezTo>
                    <a:pt x="63" y="518"/>
                    <a:pt x="63" y="518"/>
                    <a:pt x="63" y="518"/>
                  </a:cubicBezTo>
                  <a:cubicBezTo>
                    <a:pt x="68" y="523"/>
                    <a:pt x="68" y="523"/>
                    <a:pt x="68" y="523"/>
                  </a:cubicBezTo>
                  <a:cubicBezTo>
                    <a:pt x="74" y="526"/>
                    <a:pt x="74" y="526"/>
                    <a:pt x="74" y="526"/>
                  </a:cubicBezTo>
                  <a:cubicBezTo>
                    <a:pt x="74" y="526"/>
                    <a:pt x="74" y="526"/>
                    <a:pt x="74" y="526"/>
                  </a:cubicBezTo>
                  <a:cubicBezTo>
                    <a:pt x="76" y="529"/>
                    <a:pt x="78" y="531"/>
                    <a:pt x="81" y="532"/>
                  </a:cubicBezTo>
                  <a:cubicBezTo>
                    <a:pt x="84" y="533"/>
                    <a:pt x="86" y="535"/>
                    <a:pt x="89" y="538"/>
                  </a:cubicBezTo>
                  <a:cubicBezTo>
                    <a:pt x="89" y="540"/>
                    <a:pt x="89" y="540"/>
                    <a:pt x="89" y="540"/>
                  </a:cubicBezTo>
                  <a:cubicBezTo>
                    <a:pt x="93" y="541"/>
                    <a:pt x="93" y="541"/>
                    <a:pt x="93" y="541"/>
                  </a:cubicBezTo>
                  <a:cubicBezTo>
                    <a:pt x="94" y="542"/>
                    <a:pt x="94" y="542"/>
                    <a:pt x="94" y="542"/>
                  </a:cubicBezTo>
                  <a:cubicBezTo>
                    <a:pt x="95" y="542"/>
                    <a:pt x="95" y="542"/>
                    <a:pt x="95" y="542"/>
                  </a:cubicBezTo>
                  <a:cubicBezTo>
                    <a:pt x="96" y="546"/>
                    <a:pt x="96" y="546"/>
                    <a:pt x="96" y="546"/>
                  </a:cubicBezTo>
                  <a:cubicBezTo>
                    <a:pt x="96" y="546"/>
                    <a:pt x="96" y="546"/>
                    <a:pt x="96" y="546"/>
                  </a:cubicBezTo>
                  <a:cubicBezTo>
                    <a:pt x="96" y="550"/>
                    <a:pt x="96" y="550"/>
                    <a:pt x="96" y="550"/>
                  </a:cubicBezTo>
                  <a:cubicBezTo>
                    <a:pt x="98" y="557"/>
                    <a:pt x="98" y="557"/>
                    <a:pt x="98" y="557"/>
                  </a:cubicBezTo>
                  <a:cubicBezTo>
                    <a:pt x="108" y="558"/>
                    <a:pt x="108" y="558"/>
                    <a:pt x="108" y="558"/>
                  </a:cubicBezTo>
                  <a:cubicBezTo>
                    <a:pt x="109" y="558"/>
                    <a:pt x="109" y="558"/>
                    <a:pt x="109" y="558"/>
                  </a:cubicBezTo>
                  <a:cubicBezTo>
                    <a:pt x="109" y="559"/>
                    <a:pt x="109" y="559"/>
                    <a:pt x="109" y="559"/>
                  </a:cubicBezTo>
                  <a:cubicBezTo>
                    <a:pt x="109" y="559"/>
                    <a:pt x="109" y="559"/>
                    <a:pt x="109" y="559"/>
                  </a:cubicBezTo>
                  <a:cubicBezTo>
                    <a:pt x="110" y="560"/>
                    <a:pt x="110" y="560"/>
                    <a:pt x="110" y="560"/>
                  </a:cubicBezTo>
                  <a:cubicBezTo>
                    <a:pt x="112" y="566"/>
                    <a:pt x="112" y="566"/>
                    <a:pt x="112" y="566"/>
                  </a:cubicBezTo>
                  <a:cubicBezTo>
                    <a:pt x="120" y="568"/>
                    <a:pt x="120" y="568"/>
                    <a:pt x="120" y="568"/>
                  </a:cubicBezTo>
                  <a:cubicBezTo>
                    <a:pt x="126" y="566"/>
                    <a:pt x="126" y="566"/>
                    <a:pt x="126" y="566"/>
                  </a:cubicBezTo>
                  <a:cubicBezTo>
                    <a:pt x="125" y="562"/>
                    <a:pt x="125" y="562"/>
                    <a:pt x="125" y="562"/>
                  </a:cubicBezTo>
                  <a:cubicBezTo>
                    <a:pt x="120" y="558"/>
                    <a:pt x="120" y="558"/>
                    <a:pt x="120" y="558"/>
                  </a:cubicBezTo>
                  <a:cubicBezTo>
                    <a:pt x="121" y="557"/>
                    <a:pt x="121" y="557"/>
                    <a:pt x="121" y="557"/>
                  </a:cubicBezTo>
                  <a:cubicBezTo>
                    <a:pt x="121" y="556"/>
                    <a:pt x="121" y="556"/>
                    <a:pt x="121" y="556"/>
                  </a:cubicBezTo>
                  <a:cubicBezTo>
                    <a:pt x="125" y="548"/>
                    <a:pt x="125" y="548"/>
                    <a:pt x="125" y="548"/>
                  </a:cubicBezTo>
                  <a:cubicBezTo>
                    <a:pt x="135" y="548"/>
                    <a:pt x="135" y="548"/>
                    <a:pt x="135" y="548"/>
                  </a:cubicBezTo>
                  <a:cubicBezTo>
                    <a:pt x="135" y="548"/>
                    <a:pt x="135" y="548"/>
                    <a:pt x="135" y="548"/>
                  </a:cubicBezTo>
                  <a:cubicBezTo>
                    <a:pt x="149" y="553"/>
                    <a:pt x="149" y="553"/>
                    <a:pt x="149" y="553"/>
                  </a:cubicBezTo>
                  <a:cubicBezTo>
                    <a:pt x="156" y="552"/>
                    <a:pt x="156" y="552"/>
                    <a:pt x="156" y="552"/>
                  </a:cubicBezTo>
                  <a:cubicBezTo>
                    <a:pt x="162" y="546"/>
                    <a:pt x="162" y="546"/>
                    <a:pt x="162" y="546"/>
                  </a:cubicBezTo>
                  <a:cubicBezTo>
                    <a:pt x="169" y="538"/>
                    <a:pt x="174" y="534"/>
                    <a:pt x="176" y="536"/>
                  </a:cubicBezTo>
                  <a:cubicBezTo>
                    <a:pt x="180" y="536"/>
                    <a:pt x="180" y="536"/>
                    <a:pt x="180" y="536"/>
                  </a:cubicBezTo>
                  <a:cubicBezTo>
                    <a:pt x="183" y="536"/>
                    <a:pt x="185" y="536"/>
                    <a:pt x="186" y="536"/>
                  </a:cubicBezTo>
                  <a:cubicBezTo>
                    <a:pt x="187" y="537"/>
                    <a:pt x="187" y="538"/>
                    <a:pt x="187" y="539"/>
                  </a:cubicBezTo>
                  <a:cubicBezTo>
                    <a:pt x="187" y="540"/>
                    <a:pt x="189" y="544"/>
                    <a:pt x="191" y="548"/>
                  </a:cubicBezTo>
                  <a:cubicBezTo>
                    <a:pt x="191" y="548"/>
                    <a:pt x="191" y="548"/>
                    <a:pt x="191" y="548"/>
                  </a:cubicBezTo>
                  <a:cubicBezTo>
                    <a:pt x="191" y="549"/>
                    <a:pt x="191" y="549"/>
                    <a:pt x="191" y="549"/>
                  </a:cubicBezTo>
                  <a:cubicBezTo>
                    <a:pt x="192" y="554"/>
                    <a:pt x="192" y="554"/>
                    <a:pt x="192" y="554"/>
                  </a:cubicBezTo>
                  <a:cubicBezTo>
                    <a:pt x="192" y="556"/>
                    <a:pt x="192" y="556"/>
                    <a:pt x="192" y="556"/>
                  </a:cubicBezTo>
                  <a:cubicBezTo>
                    <a:pt x="191" y="562"/>
                    <a:pt x="191" y="562"/>
                    <a:pt x="191" y="562"/>
                  </a:cubicBezTo>
                  <a:cubicBezTo>
                    <a:pt x="191" y="562"/>
                    <a:pt x="191" y="562"/>
                    <a:pt x="191" y="562"/>
                  </a:cubicBezTo>
                  <a:cubicBezTo>
                    <a:pt x="191" y="562"/>
                    <a:pt x="191" y="562"/>
                    <a:pt x="191" y="562"/>
                  </a:cubicBezTo>
                  <a:cubicBezTo>
                    <a:pt x="190" y="563"/>
                    <a:pt x="190" y="563"/>
                    <a:pt x="190" y="563"/>
                  </a:cubicBezTo>
                  <a:cubicBezTo>
                    <a:pt x="184" y="571"/>
                    <a:pt x="184" y="571"/>
                    <a:pt x="184" y="571"/>
                  </a:cubicBezTo>
                  <a:cubicBezTo>
                    <a:pt x="183" y="571"/>
                    <a:pt x="183" y="571"/>
                    <a:pt x="183" y="571"/>
                  </a:cubicBezTo>
                  <a:cubicBezTo>
                    <a:pt x="183" y="571"/>
                    <a:pt x="183" y="571"/>
                    <a:pt x="183" y="571"/>
                  </a:cubicBezTo>
                  <a:cubicBezTo>
                    <a:pt x="169" y="578"/>
                    <a:pt x="169" y="578"/>
                    <a:pt x="169" y="578"/>
                  </a:cubicBezTo>
                  <a:cubicBezTo>
                    <a:pt x="167" y="582"/>
                    <a:pt x="167" y="582"/>
                    <a:pt x="167" y="582"/>
                  </a:cubicBezTo>
                  <a:cubicBezTo>
                    <a:pt x="165" y="593"/>
                    <a:pt x="165" y="593"/>
                    <a:pt x="165" y="593"/>
                  </a:cubicBezTo>
                  <a:cubicBezTo>
                    <a:pt x="166" y="599"/>
                    <a:pt x="166" y="599"/>
                    <a:pt x="166" y="599"/>
                  </a:cubicBezTo>
                  <a:cubicBezTo>
                    <a:pt x="170" y="605"/>
                    <a:pt x="170" y="605"/>
                    <a:pt x="170" y="605"/>
                  </a:cubicBezTo>
                  <a:cubicBezTo>
                    <a:pt x="171" y="606"/>
                    <a:pt x="171" y="606"/>
                    <a:pt x="171" y="606"/>
                  </a:cubicBezTo>
                  <a:cubicBezTo>
                    <a:pt x="176" y="609"/>
                    <a:pt x="176" y="609"/>
                    <a:pt x="176" y="609"/>
                  </a:cubicBezTo>
                  <a:cubicBezTo>
                    <a:pt x="193" y="609"/>
                    <a:pt x="193" y="609"/>
                    <a:pt x="193" y="609"/>
                  </a:cubicBezTo>
                  <a:cubicBezTo>
                    <a:pt x="207" y="607"/>
                    <a:pt x="207" y="607"/>
                    <a:pt x="207" y="607"/>
                  </a:cubicBezTo>
                  <a:cubicBezTo>
                    <a:pt x="209" y="605"/>
                    <a:pt x="209" y="605"/>
                    <a:pt x="209" y="605"/>
                  </a:cubicBezTo>
                  <a:cubicBezTo>
                    <a:pt x="211" y="603"/>
                    <a:pt x="213" y="602"/>
                    <a:pt x="214" y="602"/>
                  </a:cubicBezTo>
                  <a:cubicBezTo>
                    <a:pt x="224" y="604"/>
                    <a:pt x="224" y="604"/>
                    <a:pt x="224" y="604"/>
                  </a:cubicBezTo>
                  <a:cubicBezTo>
                    <a:pt x="224" y="602"/>
                    <a:pt x="224" y="602"/>
                    <a:pt x="224" y="602"/>
                  </a:cubicBezTo>
                  <a:cubicBezTo>
                    <a:pt x="224" y="599"/>
                    <a:pt x="224" y="597"/>
                    <a:pt x="225" y="594"/>
                  </a:cubicBezTo>
                  <a:cubicBezTo>
                    <a:pt x="229" y="588"/>
                    <a:pt x="229" y="588"/>
                    <a:pt x="229" y="588"/>
                  </a:cubicBezTo>
                  <a:cubicBezTo>
                    <a:pt x="229" y="575"/>
                    <a:pt x="229" y="575"/>
                    <a:pt x="229" y="575"/>
                  </a:cubicBezTo>
                  <a:cubicBezTo>
                    <a:pt x="229" y="574"/>
                    <a:pt x="229" y="574"/>
                    <a:pt x="229" y="574"/>
                  </a:cubicBezTo>
                  <a:cubicBezTo>
                    <a:pt x="236" y="554"/>
                    <a:pt x="236" y="554"/>
                    <a:pt x="236" y="554"/>
                  </a:cubicBezTo>
                  <a:cubicBezTo>
                    <a:pt x="237" y="553"/>
                    <a:pt x="237" y="553"/>
                    <a:pt x="237" y="553"/>
                  </a:cubicBezTo>
                  <a:cubicBezTo>
                    <a:pt x="237" y="553"/>
                    <a:pt x="237" y="553"/>
                    <a:pt x="237" y="553"/>
                  </a:cubicBezTo>
                  <a:cubicBezTo>
                    <a:pt x="237" y="553"/>
                    <a:pt x="237" y="553"/>
                    <a:pt x="237" y="553"/>
                  </a:cubicBezTo>
                  <a:cubicBezTo>
                    <a:pt x="237" y="552"/>
                    <a:pt x="237" y="552"/>
                    <a:pt x="237" y="552"/>
                  </a:cubicBezTo>
                  <a:cubicBezTo>
                    <a:pt x="250" y="542"/>
                    <a:pt x="250" y="542"/>
                    <a:pt x="250" y="542"/>
                  </a:cubicBezTo>
                  <a:cubicBezTo>
                    <a:pt x="250" y="542"/>
                    <a:pt x="250" y="542"/>
                    <a:pt x="250" y="542"/>
                  </a:cubicBezTo>
                  <a:cubicBezTo>
                    <a:pt x="261" y="546"/>
                    <a:pt x="261" y="546"/>
                    <a:pt x="261" y="546"/>
                  </a:cubicBezTo>
                  <a:cubicBezTo>
                    <a:pt x="261" y="546"/>
                    <a:pt x="261" y="546"/>
                    <a:pt x="261" y="546"/>
                  </a:cubicBezTo>
                  <a:cubicBezTo>
                    <a:pt x="267" y="550"/>
                    <a:pt x="270" y="554"/>
                    <a:pt x="270" y="556"/>
                  </a:cubicBezTo>
                  <a:cubicBezTo>
                    <a:pt x="269" y="564"/>
                    <a:pt x="269" y="564"/>
                    <a:pt x="269" y="564"/>
                  </a:cubicBezTo>
                  <a:cubicBezTo>
                    <a:pt x="265" y="570"/>
                    <a:pt x="265" y="570"/>
                    <a:pt x="265" y="570"/>
                  </a:cubicBezTo>
                  <a:cubicBezTo>
                    <a:pt x="262" y="578"/>
                    <a:pt x="262" y="578"/>
                    <a:pt x="262" y="578"/>
                  </a:cubicBezTo>
                  <a:cubicBezTo>
                    <a:pt x="262" y="587"/>
                    <a:pt x="262" y="587"/>
                    <a:pt x="262" y="587"/>
                  </a:cubicBezTo>
                  <a:cubicBezTo>
                    <a:pt x="265" y="591"/>
                    <a:pt x="265" y="591"/>
                    <a:pt x="265" y="591"/>
                  </a:cubicBezTo>
                  <a:cubicBezTo>
                    <a:pt x="269" y="590"/>
                    <a:pt x="269" y="590"/>
                    <a:pt x="269" y="590"/>
                  </a:cubicBezTo>
                  <a:cubicBezTo>
                    <a:pt x="270" y="590"/>
                    <a:pt x="270" y="590"/>
                    <a:pt x="270" y="590"/>
                  </a:cubicBezTo>
                  <a:cubicBezTo>
                    <a:pt x="276" y="590"/>
                    <a:pt x="276" y="590"/>
                    <a:pt x="276" y="590"/>
                  </a:cubicBezTo>
                  <a:cubicBezTo>
                    <a:pt x="279" y="592"/>
                    <a:pt x="281" y="595"/>
                    <a:pt x="282" y="599"/>
                  </a:cubicBezTo>
                  <a:cubicBezTo>
                    <a:pt x="286" y="600"/>
                    <a:pt x="286" y="600"/>
                    <a:pt x="286" y="600"/>
                  </a:cubicBezTo>
                  <a:cubicBezTo>
                    <a:pt x="286" y="600"/>
                    <a:pt x="286" y="600"/>
                    <a:pt x="286" y="600"/>
                  </a:cubicBezTo>
                  <a:cubicBezTo>
                    <a:pt x="286" y="600"/>
                    <a:pt x="286" y="600"/>
                    <a:pt x="286" y="600"/>
                  </a:cubicBezTo>
                  <a:cubicBezTo>
                    <a:pt x="287" y="600"/>
                    <a:pt x="287" y="600"/>
                    <a:pt x="287" y="600"/>
                  </a:cubicBezTo>
                  <a:cubicBezTo>
                    <a:pt x="300" y="606"/>
                    <a:pt x="300" y="606"/>
                    <a:pt x="300" y="606"/>
                  </a:cubicBezTo>
                  <a:cubicBezTo>
                    <a:pt x="306" y="608"/>
                    <a:pt x="306" y="608"/>
                    <a:pt x="306" y="608"/>
                  </a:cubicBezTo>
                  <a:cubicBezTo>
                    <a:pt x="315" y="607"/>
                    <a:pt x="315" y="607"/>
                    <a:pt x="315" y="607"/>
                  </a:cubicBezTo>
                  <a:cubicBezTo>
                    <a:pt x="318" y="602"/>
                    <a:pt x="318" y="602"/>
                    <a:pt x="318" y="602"/>
                  </a:cubicBezTo>
                  <a:cubicBezTo>
                    <a:pt x="323" y="583"/>
                    <a:pt x="323" y="583"/>
                    <a:pt x="323" y="583"/>
                  </a:cubicBezTo>
                  <a:cubicBezTo>
                    <a:pt x="324" y="572"/>
                    <a:pt x="324" y="572"/>
                    <a:pt x="324" y="572"/>
                  </a:cubicBezTo>
                  <a:cubicBezTo>
                    <a:pt x="324" y="571"/>
                    <a:pt x="324" y="571"/>
                    <a:pt x="324" y="571"/>
                  </a:cubicBezTo>
                  <a:cubicBezTo>
                    <a:pt x="324" y="571"/>
                    <a:pt x="324" y="571"/>
                    <a:pt x="324" y="571"/>
                  </a:cubicBezTo>
                  <a:cubicBezTo>
                    <a:pt x="325" y="570"/>
                    <a:pt x="325" y="570"/>
                    <a:pt x="325" y="570"/>
                  </a:cubicBezTo>
                  <a:cubicBezTo>
                    <a:pt x="332" y="564"/>
                    <a:pt x="332" y="564"/>
                    <a:pt x="332" y="564"/>
                  </a:cubicBezTo>
                  <a:cubicBezTo>
                    <a:pt x="337" y="558"/>
                    <a:pt x="337" y="558"/>
                    <a:pt x="337" y="558"/>
                  </a:cubicBezTo>
                  <a:cubicBezTo>
                    <a:pt x="337" y="558"/>
                    <a:pt x="337" y="558"/>
                    <a:pt x="337" y="558"/>
                  </a:cubicBezTo>
                  <a:cubicBezTo>
                    <a:pt x="345" y="554"/>
                    <a:pt x="345" y="554"/>
                    <a:pt x="345" y="554"/>
                  </a:cubicBezTo>
                  <a:cubicBezTo>
                    <a:pt x="350" y="552"/>
                    <a:pt x="350" y="552"/>
                    <a:pt x="350" y="552"/>
                  </a:cubicBezTo>
                  <a:cubicBezTo>
                    <a:pt x="356" y="549"/>
                    <a:pt x="356" y="549"/>
                    <a:pt x="356" y="549"/>
                  </a:cubicBezTo>
                  <a:cubicBezTo>
                    <a:pt x="353" y="537"/>
                    <a:pt x="353" y="537"/>
                    <a:pt x="353" y="537"/>
                  </a:cubicBezTo>
                  <a:cubicBezTo>
                    <a:pt x="366" y="539"/>
                    <a:pt x="366" y="539"/>
                    <a:pt x="366" y="539"/>
                  </a:cubicBezTo>
                  <a:cubicBezTo>
                    <a:pt x="366" y="539"/>
                    <a:pt x="366" y="539"/>
                    <a:pt x="366" y="539"/>
                  </a:cubicBezTo>
                  <a:cubicBezTo>
                    <a:pt x="366" y="539"/>
                    <a:pt x="366" y="539"/>
                    <a:pt x="366" y="539"/>
                  </a:cubicBezTo>
                  <a:cubicBezTo>
                    <a:pt x="366" y="539"/>
                    <a:pt x="366" y="539"/>
                    <a:pt x="366" y="539"/>
                  </a:cubicBezTo>
                  <a:cubicBezTo>
                    <a:pt x="374" y="542"/>
                    <a:pt x="374" y="542"/>
                    <a:pt x="374" y="542"/>
                  </a:cubicBezTo>
                  <a:cubicBezTo>
                    <a:pt x="374" y="542"/>
                    <a:pt x="374" y="542"/>
                    <a:pt x="374" y="542"/>
                  </a:cubicBezTo>
                  <a:cubicBezTo>
                    <a:pt x="374" y="542"/>
                    <a:pt x="374" y="542"/>
                    <a:pt x="374" y="542"/>
                  </a:cubicBezTo>
                  <a:cubicBezTo>
                    <a:pt x="376" y="534"/>
                    <a:pt x="376" y="534"/>
                    <a:pt x="376" y="534"/>
                  </a:cubicBezTo>
                  <a:cubicBezTo>
                    <a:pt x="376" y="533"/>
                    <a:pt x="376" y="533"/>
                    <a:pt x="376" y="533"/>
                  </a:cubicBezTo>
                  <a:cubicBezTo>
                    <a:pt x="377" y="533"/>
                    <a:pt x="377" y="533"/>
                    <a:pt x="377" y="533"/>
                  </a:cubicBezTo>
                  <a:cubicBezTo>
                    <a:pt x="378" y="533"/>
                    <a:pt x="378" y="533"/>
                    <a:pt x="378" y="533"/>
                  </a:cubicBezTo>
                  <a:cubicBezTo>
                    <a:pt x="384" y="535"/>
                    <a:pt x="384" y="535"/>
                    <a:pt x="384" y="535"/>
                  </a:cubicBezTo>
                  <a:cubicBezTo>
                    <a:pt x="387" y="535"/>
                    <a:pt x="387" y="535"/>
                    <a:pt x="387" y="535"/>
                  </a:cubicBezTo>
                  <a:cubicBezTo>
                    <a:pt x="393" y="528"/>
                    <a:pt x="393" y="528"/>
                    <a:pt x="393" y="528"/>
                  </a:cubicBezTo>
                  <a:cubicBezTo>
                    <a:pt x="394" y="528"/>
                    <a:pt x="394" y="528"/>
                    <a:pt x="394" y="528"/>
                  </a:cubicBezTo>
                  <a:cubicBezTo>
                    <a:pt x="394" y="528"/>
                    <a:pt x="394" y="528"/>
                    <a:pt x="394" y="528"/>
                  </a:cubicBezTo>
                  <a:cubicBezTo>
                    <a:pt x="394" y="528"/>
                    <a:pt x="394" y="528"/>
                    <a:pt x="394" y="528"/>
                  </a:cubicBezTo>
                  <a:cubicBezTo>
                    <a:pt x="402" y="526"/>
                    <a:pt x="402" y="526"/>
                    <a:pt x="402" y="526"/>
                  </a:cubicBezTo>
                  <a:cubicBezTo>
                    <a:pt x="409" y="520"/>
                    <a:pt x="409" y="520"/>
                    <a:pt x="409" y="520"/>
                  </a:cubicBezTo>
                  <a:cubicBezTo>
                    <a:pt x="413" y="514"/>
                    <a:pt x="413" y="514"/>
                    <a:pt x="413" y="514"/>
                  </a:cubicBezTo>
                  <a:cubicBezTo>
                    <a:pt x="413" y="508"/>
                    <a:pt x="413" y="508"/>
                    <a:pt x="413" y="508"/>
                  </a:cubicBezTo>
                  <a:cubicBezTo>
                    <a:pt x="413" y="506"/>
                    <a:pt x="414" y="504"/>
                    <a:pt x="416" y="503"/>
                  </a:cubicBezTo>
                  <a:cubicBezTo>
                    <a:pt x="416" y="503"/>
                    <a:pt x="416" y="503"/>
                    <a:pt x="416" y="503"/>
                  </a:cubicBezTo>
                  <a:cubicBezTo>
                    <a:pt x="417" y="503"/>
                    <a:pt x="417" y="503"/>
                    <a:pt x="417" y="503"/>
                  </a:cubicBezTo>
                  <a:cubicBezTo>
                    <a:pt x="418" y="503"/>
                    <a:pt x="418" y="503"/>
                    <a:pt x="418" y="503"/>
                  </a:cubicBezTo>
                  <a:cubicBezTo>
                    <a:pt x="425" y="504"/>
                    <a:pt x="425" y="504"/>
                    <a:pt x="425" y="504"/>
                  </a:cubicBezTo>
                  <a:cubicBezTo>
                    <a:pt x="428" y="502"/>
                    <a:pt x="428" y="502"/>
                    <a:pt x="428" y="502"/>
                  </a:cubicBezTo>
                  <a:cubicBezTo>
                    <a:pt x="430" y="496"/>
                    <a:pt x="430" y="496"/>
                    <a:pt x="430" y="496"/>
                  </a:cubicBezTo>
                  <a:cubicBezTo>
                    <a:pt x="438" y="494"/>
                    <a:pt x="438" y="494"/>
                    <a:pt x="438" y="494"/>
                  </a:cubicBezTo>
                  <a:cubicBezTo>
                    <a:pt x="438" y="494"/>
                    <a:pt x="438" y="494"/>
                    <a:pt x="438" y="494"/>
                  </a:cubicBezTo>
                  <a:cubicBezTo>
                    <a:pt x="438" y="494"/>
                    <a:pt x="438" y="494"/>
                    <a:pt x="438" y="494"/>
                  </a:cubicBezTo>
                  <a:cubicBezTo>
                    <a:pt x="438" y="494"/>
                    <a:pt x="438" y="494"/>
                    <a:pt x="438" y="494"/>
                  </a:cubicBezTo>
                  <a:cubicBezTo>
                    <a:pt x="448" y="495"/>
                    <a:pt x="448" y="495"/>
                    <a:pt x="448" y="495"/>
                  </a:cubicBezTo>
                  <a:cubicBezTo>
                    <a:pt x="456" y="493"/>
                    <a:pt x="456" y="493"/>
                    <a:pt x="456" y="493"/>
                  </a:cubicBezTo>
                  <a:cubicBezTo>
                    <a:pt x="461" y="488"/>
                    <a:pt x="461" y="488"/>
                    <a:pt x="461" y="488"/>
                  </a:cubicBezTo>
                  <a:cubicBezTo>
                    <a:pt x="464" y="482"/>
                    <a:pt x="464" y="482"/>
                    <a:pt x="464" y="482"/>
                  </a:cubicBezTo>
                  <a:cubicBezTo>
                    <a:pt x="458" y="475"/>
                    <a:pt x="458" y="475"/>
                    <a:pt x="458" y="475"/>
                  </a:cubicBezTo>
                  <a:cubicBezTo>
                    <a:pt x="458" y="475"/>
                    <a:pt x="458" y="475"/>
                    <a:pt x="458" y="475"/>
                  </a:cubicBezTo>
                  <a:cubicBezTo>
                    <a:pt x="458" y="475"/>
                    <a:pt x="458" y="475"/>
                    <a:pt x="458" y="475"/>
                  </a:cubicBezTo>
                  <a:cubicBezTo>
                    <a:pt x="457" y="470"/>
                    <a:pt x="457" y="470"/>
                    <a:pt x="457" y="470"/>
                  </a:cubicBezTo>
                  <a:cubicBezTo>
                    <a:pt x="457" y="470"/>
                    <a:pt x="457" y="470"/>
                    <a:pt x="457" y="470"/>
                  </a:cubicBezTo>
                  <a:cubicBezTo>
                    <a:pt x="456" y="463"/>
                    <a:pt x="456" y="463"/>
                    <a:pt x="456" y="463"/>
                  </a:cubicBezTo>
                  <a:cubicBezTo>
                    <a:pt x="456" y="462"/>
                    <a:pt x="456" y="462"/>
                    <a:pt x="456" y="462"/>
                  </a:cubicBezTo>
                  <a:cubicBezTo>
                    <a:pt x="459" y="456"/>
                    <a:pt x="459" y="456"/>
                    <a:pt x="459" y="456"/>
                  </a:cubicBezTo>
                  <a:cubicBezTo>
                    <a:pt x="459" y="454"/>
                    <a:pt x="460" y="451"/>
                    <a:pt x="464" y="448"/>
                  </a:cubicBezTo>
                  <a:cubicBezTo>
                    <a:pt x="468" y="439"/>
                    <a:pt x="468" y="439"/>
                    <a:pt x="468" y="439"/>
                  </a:cubicBezTo>
                  <a:cubicBezTo>
                    <a:pt x="468" y="439"/>
                    <a:pt x="468" y="439"/>
                    <a:pt x="468" y="439"/>
                  </a:cubicBezTo>
                  <a:cubicBezTo>
                    <a:pt x="468" y="439"/>
                    <a:pt x="468" y="439"/>
                    <a:pt x="468" y="439"/>
                  </a:cubicBezTo>
                  <a:cubicBezTo>
                    <a:pt x="472" y="432"/>
                    <a:pt x="472" y="432"/>
                    <a:pt x="472" y="432"/>
                  </a:cubicBezTo>
                  <a:cubicBezTo>
                    <a:pt x="478" y="420"/>
                    <a:pt x="478" y="420"/>
                    <a:pt x="478" y="420"/>
                  </a:cubicBezTo>
                  <a:cubicBezTo>
                    <a:pt x="484" y="428"/>
                    <a:pt x="484" y="428"/>
                    <a:pt x="484" y="428"/>
                  </a:cubicBezTo>
                  <a:cubicBezTo>
                    <a:pt x="484" y="429"/>
                    <a:pt x="484" y="429"/>
                    <a:pt x="484" y="429"/>
                  </a:cubicBezTo>
                  <a:cubicBezTo>
                    <a:pt x="484" y="429"/>
                    <a:pt x="484" y="429"/>
                    <a:pt x="484" y="429"/>
                  </a:cubicBezTo>
                  <a:cubicBezTo>
                    <a:pt x="486" y="437"/>
                    <a:pt x="486" y="437"/>
                    <a:pt x="486" y="437"/>
                  </a:cubicBezTo>
                  <a:cubicBezTo>
                    <a:pt x="486" y="438"/>
                    <a:pt x="486" y="438"/>
                    <a:pt x="486" y="438"/>
                  </a:cubicBezTo>
                  <a:cubicBezTo>
                    <a:pt x="488" y="446"/>
                    <a:pt x="488" y="446"/>
                    <a:pt x="488" y="446"/>
                  </a:cubicBezTo>
                  <a:cubicBezTo>
                    <a:pt x="493" y="448"/>
                    <a:pt x="493" y="448"/>
                    <a:pt x="493" y="448"/>
                  </a:cubicBezTo>
                  <a:cubicBezTo>
                    <a:pt x="494" y="448"/>
                    <a:pt x="494" y="448"/>
                    <a:pt x="494" y="448"/>
                  </a:cubicBezTo>
                  <a:cubicBezTo>
                    <a:pt x="494" y="448"/>
                    <a:pt x="494" y="448"/>
                    <a:pt x="494" y="448"/>
                  </a:cubicBezTo>
                  <a:cubicBezTo>
                    <a:pt x="494" y="448"/>
                    <a:pt x="494" y="448"/>
                    <a:pt x="494" y="448"/>
                  </a:cubicBezTo>
                  <a:cubicBezTo>
                    <a:pt x="495" y="449"/>
                    <a:pt x="495" y="449"/>
                    <a:pt x="495" y="449"/>
                  </a:cubicBezTo>
                  <a:cubicBezTo>
                    <a:pt x="496" y="448"/>
                    <a:pt x="496" y="448"/>
                    <a:pt x="496" y="448"/>
                  </a:cubicBezTo>
                  <a:cubicBezTo>
                    <a:pt x="500" y="440"/>
                    <a:pt x="500" y="440"/>
                    <a:pt x="500" y="440"/>
                  </a:cubicBezTo>
                  <a:cubicBezTo>
                    <a:pt x="503" y="432"/>
                    <a:pt x="503" y="432"/>
                    <a:pt x="503" y="432"/>
                  </a:cubicBezTo>
                  <a:cubicBezTo>
                    <a:pt x="504" y="432"/>
                    <a:pt x="504" y="432"/>
                    <a:pt x="504" y="432"/>
                  </a:cubicBezTo>
                  <a:cubicBezTo>
                    <a:pt x="506" y="433"/>
                    <a:pt x="506" y="433"/>
                    <a:pt x="506" y="433"/>
                  </a:cubicBezTo>
                  <a:cubicBezTo>
                    <a:pt x="517" y="437"/>
                    <a:pt x="517" y="437"/>
                    <a:pt x="517" y="437"/>
                  </a:cubicBezTo>
                  <a:cubicBezTo>
                    <a:pt x="523" y="432"/>
                    <a:pt x="523" y="432"/>
                    <a:pt x="523" y="432"/>
                  </a:cubicBezTo>
                  <a:cubicBezTo>
                    <a:pt x="523" y="432"/>
                    <a:pt x="523" y="432"/>
                    <a:pt x="523" y="432"/>
                  </a:cubicBezTo>
                  <a:cubicBezTo>
                    <a:pt x="524" y="432"/>
                    <a:pt x="524" y="432"/>
                    <a:pt x="524" y="432"/>
                  </a:cubicBezTo>
                  <a:cubicBezTo>
                    <a:pt x="530" y="432"/>
                    <a:pt x="530" y="432"/>
                    <a:pt x="530" y="432"/>
                  </a:cubicBezTo>
                  <a:cubicBezTo>
                    <a:pt x="534" y="425"/>
                    <a:pt x="534" y="425"/>
                    <a:pt x="534" y="425"/>
                  </a:cubicBezTo>
                  <a:cubicBezTo>
                    <a:pt x="534" y="416"/>
                    <a:pt x="534" y="416"/>
                    <a:pt x="534" y="416"/>
                  </a:cubicBezTo>
                  <a:cubicBezTo>
                    <a:pt x="536" y="404"/>
                    <a:pt x="536" y="404"/>
                    <a:pt x="536" y="404"/>
                  </a:cubicBezTo>
                  <a:cubicBezTo>
                    <a:pt x="537" y="404"/>
                    <a:pt x="537" y="404"/>
                    <a:pt x="537" y="404"/>
                  </a:cubicBezTo>
                  <a:cubicBezTo>
                    <a:pt x="538" y="404"/>
                    <a:pt x="538" y="404"/>
                    <a:pt x="538" y="404"/>
                  </a:cubicBezTo>
                  <a:cubicBezTo>
                    <a:pt x="547" y="406"/>
                    <a:pt x="547" y="406"/>
                    <a:pt x="547" y="406"/>
                  </a:cubicBezTo>
                  <a:cubicBezTo>
                    <a:pt x="551" y="399"/>
                    <a:pt x="551" y="399"/>
                    <a:pt x="551" y="399"/>
                  </a:cubicBezTo>
                  <a:cubicBezTo>
                    <a:pt x="552" y="399"/>
                    <a:pt x="552" y="399"/>
                    <a:pt x="552" y="399"/>
                  </a:cubicBezTo>
                  <a:cubicBezTo>
                    <a:pt x="552" y="399"/>
                    <a:pt x="552" y="399"/>
                    <a:pt x="552" y="399"/>
                  </a:cubicBezTo>
                  <a:cubicBezTo>
                    <a:pt x="560" y="398"/>
                    <a:pt x="560" y="398"/>
                    <a:pt x="560" y="398"/>
                  </a:cubicBezTo>
                  <a:cubicBezTo>
                    <a:pt x="562" y="398"/>
                    <a:pt x="562" y="398"/>
                    <a:pt x="562" y="398"/>
                  </a:cubicBezTo>
                  <a:cubicBezTo>
                    <a:pt x="562" y="398"/>
                    <a:pt x="562" y="398"/>
                    <a:pt x="562" y="398"/>
                  </a:cubicBezTo>
                  <a:cubicBezTo>
                    <a:pt x="562" y="399"/>
                    <a:pt x="562" y="399"/>
                    <a:pt x="562" y="399"/>
                  </a:cubicBezTo>
                  <a:cubicBezTo>
                    <a:pt x="566" y="404"/>
                    <a:pt x="566" y="404"/>
                    <a:pt x="566" y="404"/>
                  </a:cubicBezTo>
                  <a:cubicBezTo>
                    <a:pt x="566" y="405"/>
                    <a:pt x="566" y="405"/>
                    <a:pt x="566" y="405"/>
                  </a:cubicBezTo>
                  <a:cubicBezTo>
                    <a:pt x="567" y="405"/>
                    <a:pt x="567" y="405"/>
                    <a:pt x="567" y="405"/>
                  </a:cubicBezTo>
                  <a:cubicBezTo>
                    <a:pt x="567" y="406"/>
                    <a:pt x="567" y="406"/>
                    <a:pt x="567" y="406"/>
                  </a:cubicBezTo>
                  <a:cubicBezTo>
                    <a:pt x="568" y="414"/>
                    <a:pt x="568" y="414"/>
                    <a:pt x="568" y="414"/>
                  </a:cubicBezTo>
                  <a:cubicBezTo>
                    <a:pt x="572" y="418"/>
                    <a:pt x="572" y="418"/>
                    <a:pt x="572" y="418"/>
                  </a:cubicBezTo>
                  <a:cubicBezTo>
                    <a:pt x="577" y="412"/>
                    <a:pt x="577" y="412"/>
                    <a:pt x="577" y="412"/>
                  </a:cubicBezTo>
                  <a:cubicBezTo>
                    <a:pt x="578" y="414"/>
                    <a:pt x="578" y="414"/>
                    <a:pt x="578" y="414"/>
                  </a:cubicBezTo>
                  <a:cubicBezTo>
                    <a:pt x="580" y="416"/>
                    <a:pt x="581" y="418"/>
                    <a:pt x="581" y="420"/>
                  </a:cubicBezTo>
                  <a:cubicBezTo>
                    <a:pt x="581" y="428"/>
                    <a:pt x="581" y="428"/>
                    <a:pt x="581" y="428"/>
                  </a:cubicBezTo>
                  <a:cubicBezTo>
                    <a:pt x="578" y="435"/>
                    <a:pt x="578" y="435"/>
                    <a:pt x="578" y="435"/>
                  </a:cubicBezTo>
                  <a:cubicBezTo>
                    <a:pt x="580" y="438"/>
                    <a:pt x="580" y="438"/>
                    <a:pt x="580" y="438"/>
                  </a:cubicBezTo>
                  <a:cubicBezTo>
                    <a:pt x="584" y="442"/>
                    <a:pt x="584" y="442"/>
                    <a:pt x="584" y="442"/>
                  </a:cubicBezTo>
                  <a:cubicBezTo>
                    <a:pt x="601" y="445"/>
                    <a:pt x="601" y="445"/>
                    <a:pt x="601" y="445"/>
                  </a:cubicBezTo>
                  <a:cubicBezTo>
                    <a:pt x="602" y="445"/>
                    <a:pt x="602" y="445"/>
                    <a:pt x="602" y="445"/>
                  </a:cubicBezTo>
                  <a:cubicBezTo>
                    <a:pt x="602" y="445"/>
                    <a:pt x="602" y="445"/>
                    <a:pt x="602" y="445"/>
                  </a:cubicBezTo>
                  <a:cubicBezTo>
                    <a:pt x="602" y="446"/>
                    <a:pt x="602" y="446"/>
                    <a:pt x="602" y="446"/>
                  </a:cubicBezTo>
                  <a:cubicBezTo>
                    <a:pt x="602" y="446"/>
                    <a:pt x="602" y="446"/>
                    <a:pt x="602" y="446"/>
                  </a:cubicBezTo>
                  <a:cubicBezTo>
                    <a:pt x="604" y="447"/>
                    <a:pt x="604" y="447"/>
                    <a:pt x="604" y="447"/>
                  </a:cubicBezTo>
                  <a:cubicBezTo>
                    <a:pt x="608" y="440"/>
                    <a:pt x="608" y="440"/>
                    <a:pt x="608" y="440"/>
                  </a:cubicBezTo>
                  <a:cubicBezTo>
                    <a:pt x="609" y="440"/>
                    <a:pt x="609" y="440"/>
                    <a:pt x="609" y="440"/>
                  </a:cubicBezTo>
                  <a:cubicBezTo>
                    <a:pt x="613" y="436"/>
                    <a:pt x="613" y="436"/>
                    <a:pt x="613" y="436"/>
                  </a:cubicBezTo>
                  <a:cubicBezTo>
                    <a:pt x="611" y="430"/>
                    <a:pt x="611" y="430"/>
                    <a:pt x="611" y="430"/>
                  </a:cubicBezTo>
                  <a:cubicBezTo>
                    <a:pt x="607" y="404"/>
                    <a:pt x="607" y="404"/>
                    <a:pt x="607" y="404"/>
                  </a:cubicBezTo>
                  <a:cubicBezTo>
                    <a:pt x="618" y="410"/>
                    <a:pt x="618" y="410"/>
                    <a:pt x="618" y="410"/>
                  </a:cubicBezTo>
                  <a:cubicBezTo>
                    <a:pt x="619" y="410"/>
                    <a:pt x="619" y="410"/>
                    <a:pt x="619" y="410"/>
                  </a:cubicBezTo>
                  <a:cubicBezTo>
                    <a:pt x="619" y="410"/>
                    <a:pt x="619" y="410"/>
                    <a:pt x="619" y="410"/>
                  </a:cubicBezTo>
                  <a:cubicBezTo>
                    <a:pt x="624" y="416"/>
                    <a:pt x="624" y="416"/>
                    <a:pt x="624" y="416"/>
                  </a:cubicBezTo>
                  <a:cubicBezTo>
                    <a:pt x="628" y="420"/>
                    <a:pt x="628" y="420"/>
                    <a:pt x="628" y="420"/>
                  </a:cubicBezTo>
                  <a:cubicBezTo>
                    <a:pt x="632" y="416"/>
                    <a:pt x="632" y="416"/>
                    <a:pt x="632" y="416"/>
                  </a:cubicBezTo>
                  <a:cubicBezTo>
                    <a:pt x="649" y="398"/>
                    <a:pt x="649" y="398"/>
                    <a:pt x="649" y="398"/>
                  </a:cubicBezTo>
                  <a:cubicBezTo>
                    <a:pt x="649" y="398"/>
                    <a:pt x="649" y="398"/>
                    <a:pt x="649" y="398"/>
                  </a:cubicBezTo>
                  <a:cubicBezTo>
                    <a:pt x="650" y="398"/>
                    <a:pt x="650" y="398"/>
                    <a:pt x="650" y="398"/>
                  </a:cubicBezTo>
                  <a:cubicBezTo>
                    <a:pt x="656" y="394"/>
                    <a:pt x="656" y="394"/>
                    <a:pt x="656" y="394"/>
                  </a:cubicBezTo>
                  <a:cubicBezTo>
                    <a:pt x="662" y="384"/>
                    <a:pt x="662" y="384"/>
                    <a:pt x="662" y="384"/>
                  </a:cubicBezTo>
                  <a:cubicBezTo>
                    <a:pt x="663" y="383"/>
                    <a:pt x="663" y="383"/>
                    <a:pt x="663" y="383"/>
                  </a:cubicBezTo>
                  <a:cubicBezTo>
                    <a:pt x="672" y="386"/>
                    <a:pt x="672" y="386"/>
                    <a:pt x="672" y="386"/>
                  </a:cubicBezTo>
                  <a:cubicBezTo>
                    <a:pt x="676" y="386"/>
                    <a:pt x="676" y="386"/>
                    <a:pt x="676" y="386"/>
                  </a:cubicBezTo>
                  <a:cubicBezTo>
                    <a:pt x="676" y="382"/>
                    <a:pt x="677" y="380"/>
                    <a:pt x="678" y="378"/>
                  </a:cubicBezTo>
                  <a:cubicBezTo>
                    <a:pt x="684" y="370"/>
                    <a:pt x="684" y="370"/>
                    <a:pt x="684" y="370"/>
                  </a:cubicBezTo>
                  <a:cubicBezTo>
                    <a:pt x="686" y="369"/>
                    <a:pt x="686" y="369"/>
                    <a:pt x="686" y="369"/>
                  </a:cubicBezTo>
                  <a:cubicBezTo>
                    <a:pt x="694" y="372"/>
                    <a:pt x="694" y="372"/>
                    <a:pt x="694" y="372"/>
                  </a:cubicBezTo>
                  <a:cubicBezTo>
                    <a:pt x="704" y="370"/>
                    <a:pt x="704" y="370"/>
                    <a:pt x="704" y="370"/>
                  </a:cubicBezTo>
                  <a:cubicBezTo>
                    <a:pt x="710" y="364"/>
                    <a:pt x="710" y="364"/>
                    <a:pt x="710" y="364"/>
                  </a:cubicBezTo>
                  <a:cubicBezTo>
                    <a:pt x="714" y="358"/>
                    <a:pt x="714" y="358"/>
                    <a:pt x="714" y="358"/>
                  </a:cubicBezTo>
                  <a:cubicBezTo>
                    <a:pt x="712" y="354"/>
                    <a:pt x="712" y="354"/>
                    <a:pt x="712" y="354"/>
                  </a:cubicBezTo>
                  <a:cubicBezTo>
                    <a:pt x="706" y="357"/>
                    <a:pt x="706" y="357"/>
                    <a:pt x="706" y="357"/>
                  </a:cubicBezTo>
                  <a:cubicBezTo>
                    <a:pt x="706" y="357"/>
                    <a:pt x="706" y="357"/>
                    <a:pt x="706" y="357"/>
                  </a:cubicBezTo>
                  <a:cubicBezTo>
                    <a:pt x="705" y="356"/>
                    <a:pt x="705" y="356"/>
                    <a:pt x="705" y="356"/>
                  </a:cubicBezTo>
                  <a:cubicBezTo>
                    <a:pt x="698" y="350"/>
                    <a:pt x="698" y="350"/>
                    <a:pt x="698" y="350"/>
                  </a:cubicBezTo>
                  <a:cubicBezTo>
                    <a:pt x="698" y="350"/>
                    <a:pt x="698" y="350"/>
                    <a:pt x="698" y="350"/>
                  </a:cubicBezTo>
                  <a:cubicBezTo>
                    <a:pt x="700" y="339"/>
                    <a:pt x="700" y="339"/>
                    <a:pt x="700" y="339"/>
                  </a:cubicBezTo>
                  <a:cubicBezTo>
                    <a:pt x="701" y="331"/>
                    <a:pt x="701" y="331"/>
                    <a:pt x="701" y="331"/>
                  </a:cubicBezTo>
                  <a:cubicBezTo>
                    <a:pt x="699" y="324"/>
                    <a:pt x="699" y="324"/>
                    <a:pt x="699" y="324"/>
                  </a:cubicBezTo>
                  <a:cubicBezTo>
                    <a:pt x="694" y="322"/>
                    <a:pt x="694" y="322"/>
                    <a:pt x="694" y="322"/>
                  </a:cubicBezTo>
                  <a:cubicBezTo>
                    <a:pt x="694" y="322"/>
                    <a:pt x="694" y="322"/>
                    <a:pt x="694" y="322"/>
                  </a:cubicBezTo>
                  <a:cubicBezTo>
                    <a:pt x="693" y="321"/>
                    <a:pt x="693" y="321"/>
                    <a:pt x="693" y="321"/>
                  </a:cubicBezTo>
                  <a:cubicBezTo>
                    <a:pt x="693" y="321"/>
                    <a:pt x="693" y="321"/>
                    <a:pt x="693" y="321"/>
                  </a:cubicBezTo>
                  <a:cubicBezTo>
                    <a:pt x="688" y="311"/>
                    <a:pt x="688" y="311"/>
                    <a:pt x="688" y="311"/>
                  </a:cubicBezTo>
                  <a:cubicBezTo>
                    <a:pt x="687" y="310"/>
                    <a:pt x="687" y="310"/>
                    <a:pt x="687" y="310"/>
                  </a:cubicBezTo>
                  <a:cubicBezTo>
                    <a:pt x="680" y="318"/>
                    <a:pt x="680" y="318"/>
                    <a:pt x="680" y="318"/>
                  </a:cubicBezTo>
                  <a:cubicBezTo>
                    <a:pt x="674" y="322"/>
                    <a:pt x="674" y="322"/>
                    <a:pt x="674" y="322"/>
                  </a:cubicBezTo>
                  <a:cubicBezTo>
                    <a:pt x="672" y="323"/>
                    <a:pt x="672" y="323"/>
                    <a:pt x="672" y="323"/>
                  </a:cubicBezTo>
                  <a:cubicBezTo>
                    <a:pt x="672" y="323"/>
                    <a:pt x="672" y="323"/>
                    <a:pt x="672" y="323"/>
                  </a:cubicBezTo>
                  <a:cubicBezTo>
                    <a:pt x="671" y="322"/>
                    <a:pt x="671" y="322"/>
                    <a:pt x="671" y="322"/>
                  </a:cubicBezTo>
                  <a:cubicBezTo>
                    <a:pt x="664" y="315"/>
                    <a:pt x="664" y="315"/>
                    <a:pt x="664" y="315"/>
                  </a:cubicBezTo>
                  <a:cubicBezTo>
                    <a:pt x="664" y="315"/>
                    <a:pt x="664" y="315"/>
                    <a:pt x="664" y="315"/>
                  </a:cubicBezTo>
                  <a:cubicBezTo>
                    <a:pt x="659" y="304"/>
                    <a:pt x="659" y="304"/>
                    <a:pt x="659" y="304"/>
                  </a:cubicBezTo>
                  <a:cubicBezTo>
                    <a:pt x="659" y="303"/>
                    <a:pt x="659" y="303"/>
                    <a:pt x="659" y="303"/>
                  </a:cubicBezTo>
                  <a:cubicBezTo>
                    <a:pt x="656" y="295"/>
                    <a:pt x="656" y="295"/>
                    <a:pt x="656" y="295"/>
                  </a:cubicBezTo>
                  <a:cubicBezTo>
                    <a:pt x="656" y="295"/>
                    <a:pt x="656" y="295"/>
                    <a:pt x="656" y="295"/>
                  </a:cubicBezTo>
                  <a:cubicBezTo>
                    <a:pt x="656" y="295"/>
                    <a:pt x="656" y="295"/>
                    <a:pt x="656" y="295"/>
                  </a:cubicBezTo>
                  <a:cubicBezTo>
                    <a:pt x="656" y="283"/>
                    <a:pt x="656" y="283"/>
                    <a:pt x="656" y="283"/>
                  </a:cubicBezTo>
                  <a:cubicBezTo>
                    <a:pt x="656" y="276"/>
                    <a:pt x="656" y="276"/>
                    <a:pt x="656" y="276"/>
                  </a:cubicBezTo>
                  <a:cubicBezTo>
                    <a:pt x="650" y="274"/>
                    <a:pt x="650" y="274"/>
                    <a:pt x="650" y="274"/>
                  </a:cubicBezTo>
                  <a:cubicBezTo>
                    <a:pt x="650" y="274"/>
                    <a:pt x="650" y="274"/>
                    <a:pt x="650" y="274"/>
                  </a:cubicBezTo>
                  <a:cubicBezTo>
                    <a:pt x="650" y="273"/>
                    <a:pt x="650" y="273"/>
                    <a:pt x="650" y="273"/>
                  </a:cubicBezTo>
                  <a:cubicBezTo>
                    <a:pt x="637" y="263"/>
                    <a:pt x="637" y="263"/>
                    <a:pt x="637" y="263"/>
                  </a:cubicBezTo>
                  <a:cubicBezTo>
                    <a:pt x="638" y="262"/>
                    <a:pt x="638" y="262"/>
                    <a:pt x="638" y="262"/>
                  </a:cubicBezTo>
                  <a:cubicBezTo>
                    <a:pt x="644" y="256"/>
                    <a:pt x="644" y="256"/>
                    <a:pt x="644" y="256"/>
                  </a:cubicBezTo>
                  <a:cubicBezTo>
                    <a:pt x="644" y="255"/>
                    <a:pt x="644" y="255"/>
                    <a:pt x="644" y="255"/>
                  </a:cubicBezTo>
                  <a:cubicBezTo>
                    <a:pt x="644" y="255"/>
                    <a:pt x="644" y="255"/>
                    <a:pt x="644" y="255"/>
                  </a:cubicBezTo>
                  <a:cubicBezTo>
                    <a:pt x="644" y="255"/>
                    <a:pt x="644" y="255"/>
                    <a:pt x="644" y="255"/>
                  </a:cubicBezTo>
                  <a:cubicBezTo>
                    <a:pt x="644" y="255"/>
                    <a:pt x="644" y="255"/>
                    <a:pt x="644" y="255"/>
                  </a:cubicBezTo>
                  <a:cubicBezTo>
                    <a:pt x="651" y="254"/>
                    <a:pt x="651" y="254"/>
                    <a:pt x="651" y="254"/>
                  </a:cubicBezTo>
                  <a:cubicBezTo>
                    <a:pt x="652" y="254"/>
                    <a:pt x="652" y="254"/>
                    <a:pt x="652" y="254"/>
                  </a:cubicBezTo>
                  <a:cubicBezTo>
                    <a:pt x="654" y="254"/>
                    <a:pt x="656" y="255"/>
                    <a:pt x="657" y="257"/>
                  </a:cubicBezTo>
                  <a:cubicBezTo>
                    <a:pt x="663" y="262"/>
                    <a:pt x="663" y="262"/>
                    <a:pt x="663" y="262"/>
                  </a:cubicBezTo>
                  <a:cubicBezTo>
                    <a:pt x="669" y="257"/>
                    <a:pt x="669" y="257"/>
                    <a:pt x="669" y="257"/>
                  </a:cubicBezTo>
                  <a:cubicBezTo>
                    <a:pt x="673" y="251"/>
                    <a:pt x="673" y="251"/>
                    <a:pt x="673" y="251"/>
                  </a:cubicBezTo>
                  <a:cubicBezTo>
                    <a:pt x="673" y="246"/>
                    <a:pt x="673" y="246"/>
                    <a:pt x="673" y="246"/>
                  </a:cubicBezTo>
                  <a:cubicBezTo>
                    <a:pt x="672" y="233"/>
                    <a:pt x="672" y="233"/>
                    <a:pt x="672" y="233"/>
                  </a:cubicBezTo>
                  <a:cubicBezTo>
                    <a:pt x="670" y="228"/>
                    <a:pt x="670" y="228"/>
                    <a:pt x="670" y="228"/>
                  </a:cubicBezTo>
                  <a:cubicBezTo>
                    <a:pt x="662" y="226"/>
                    <a:pt x="662" y="226"/>
                    <a:pt x="662" y="226"/>
                  </a:cubicBezTo>
                  <a:cubicBezTo>
                    <a:pt x="662" y="221"/>
                    <a:pt x="662" y="221"/>
                    <a:pt x="662" y="221"/>
                  </a:cubicBezTo>
                  <a:cubicBezTo>
                    <a:pt x="654" y="211"/>
                    <a:pt x="654" y="211"/>
                    <a:pt x="654" y="211"/>
                  </a:cubicBezTo>
                  <a:cubicBezTo>
                    <a:pt x="653" y="210"/>
                    <a:pt x="653" y="210"/>
                    <a:pt x="653" y="210"/>
                  </a:cubicBezTo>
                  <a:cubicBezTo>
                    <a:pt x="649" y="203"/>
                    <a:pt x="649" y="203"/>
                    <a:pt x="649" y="203"/>
                  </a:cubicBezTo>
                  <a:cubicBezTo>
                    <a:pt x="648" y="202"/>
                    <a:pt x="648" y="202"/>
                    <a:pt x="648" y="202"/>
                  </a:cubicBezTo>
                  <a:cubicBezTo>
                    <a:pt x="648" y="202"/>
                    <a:pt x="648" y="202"/>
                    <a:pt x="648" y="202"/>
                  </a:cubicBezTo>
                  <a:cubicBezTo>
                    <a:pt x="648" y="202"/>
                    <a:pt x="648" y="202"/>
                    <a:pt x="648" y="202"/>
                  </a:cubicBezTo>
                  <a:cubicBezTo>
                    <a:pt x="657" y="190"/>
                    <a:pt x="657" y="190"/>
                    <a:pt x="657" y="190"/>
                  </a:cubicBezTo>
                  <a:cubicBezTo>
                    <a:pt x="657" y="190"/>
                    <a:pt x="657" y="190"/>
                    <a:pt x="657" y="190"/>
                  </a:cubicBezTo>
                  <a:cubicBezTo>
                    <a:pt x="658" y="189"/>
                    <a:pt x="658" y="189"/>
                    <a:pt x="658" y="189"/>
                  </a:cubicBezTo>
                  <a:cubicBezTo>
                    <a:pt x="658" y="189"/>
                    <a:pt x="658" y="189"/>
                    <a:pt x="658" y="189"/>
                  </a:cubicBezTo>
                  <a:cubicBezTo>
                    <a:pt x="658" y="189"/>
                    <a:pt x="658" y="189"/>
                    <a:pt x="658" y="189"/>
                  </a:cubicBezTo>
                  <a:cubicBezTo>
                    <a:pt x="662" y="188"/>
                    <a:pt x="662" y="188"/>
                    <a:pt x="662" y="188"/>
                  </a:cubicBezTo>
                  <a:cubicBezTo>
                    <a:pt x="666" y="185"/>
                    <a:pt x="666" y="185"/>
                    <a:pt x="666" y="185"/>
                  </a:cubicBezTo>
                  <a:cubicBezTo>
                    <a:pt x="672" y="169"/>
                    <a:pt x="672" y="169"/>
                    <a:pt x="672" y="169"/>
                  </a:cubicBezTo>
                  <a:cubicBezTo>
                    <a:pt x="672" y="169"/>
                    <a:pt x="672" y="169"/>
                    <a:pt x="672" y="169"/>
                  </a:cubicBezTo>
                  <a:cubicBezTo>
                    <a:pt x="672" y="168"/>
                    <a:pt x="672" y="168"/>
                    <a:pt x="672" y="168"/>
                  </a:cubicBezTo>
                  <a:cubicBezTo>
                    <a:pt x="678" y="161"/>
                    <a:pt x="678" y="161"/>
                    <a:pt x="678" y="161"/>
                  </a:cubicBezTo>
                  <a:cubicBezTo>
                    <a:pt x="678" y="161"/>
                    <a:pt x="678" y="161"/>
                    <a:pt x="678" y="161"/>
                  </a:cubicBezTo>
                  <a:cubicBezTo>
                    <a:pt x="679" y="161"/>
                    <a:pt x="679" y="161"/>
                    <a:pt x="679" y="161"/>
                  </a:cubicBezTo>
                  <a:cubicBezTo>
                    <a:pt x="679" y="161"/>
                    <a:pt x="679" y="161"/>
                    <a:pt x="679" y="161"/>
                  </a:cubicBezTo>
                  <a:cubicBezTo>
                    <a:pt x="686" y="159"/>
                    <a:pt x="686" y="159"/>
                    <a:pt x="686" y="159"/>
                  </a:cubicBezTo>
                  <a:cubicBezTo>
                    <a:pt x="686" y="160"/>
                    <a:pt x="686" y="160"/>
                    <a:pt x="686" y="160"/>
                  </a:cubicBezTo>
                  <a:cubicBezTo>
                    <a:pt x="691" y="164"/>
                    <a:pt x="691" y="164"/>
                    <a:pt x="691" y="164"/>
                  </a:cubicBezTo>
                  <a:cubicBezTo>
                    <a:pt x="693" y="164"/>
                    <a:pt x="693" y="164"/>
                    <a:pt x="693" y="164"/>
                  </a:cubicBezTo>
                  <a:cubicBezTo>
                    <a:pt x="696" y="152"/>
                    <a:pt x="696" y="152"/>
                    <a:pt x="696" y="152"/>
                  </a:cubicBezTo>
                  <a:cubicBezTo>
                    <a:pt x="693" y="143"/>
                    <a:pt x="693" y="143"/>
                    <a:pt x="693" y="143"/>
                  </a:cubicBezTo>
                  <a:cubicBezTo>
                    <a:pt x="692" y="142"/>
                    <a:pt x="692" y="142"/>
                    <a:pt x="692" y="142"/>
                  </a:cubicBezTo>
                  <a:cubicBezTo>
                    <a:pt x="692" y="142"/>
                    <a:pt x="692" y="142"/>
                    <a:pt x="692" y="142"/>
                  </a:cubicBezTo>
                  <a:cubicBezTo>
                    <a:pt x="694" y="132"/>
                    <a:pt x="694" y="132"/>
                    <a:pt x="694" y="132"/>
                  </a:cubicBezTo>
                  <a:cubicBezTo>
                    <a:pt x="694" y="131"/>
                    <a:pt x="694" y="131"/>
                    <a:pt x="694" y="131"/>
                  </a:cubicBezTo>
                  <a:cubicBezTo>
                    <a:pt x="698" y="126"/>
                    <a:pt x="698" y="126"/>
                    <a:pt x="698" y="126"/>
                  </a:cubicBezTo>
                  <a:cubicBezTo>
                    <a:pt x="702" y="120"/>
                    <a:pt x="702" y="120"/>
                    <a:pt x="702" y="120"/>
                  </a:cubicBezTo>
                  <a:cubicBezTo>
                    <a:pt x="702" y="115"/>
                    <a:pt x="702" y="115"/>
                    <a:pt x="702" y="115"/>
                  </a:cubicBezTo>
                  <a:cubicBezTo>
                    <a:pt x="702" y="113"/>
                    <a:pt x="701" y="109"/>
                    <a:pt x="698" y="103"/>
                  </a:cubicBezTo>
                  <a:cubicBezTo>
                    <a:pt x="698" y="103"/>
                    <a:pt x="698" y="103"/>
                    <a:pt x="698" y="103"/>
                  </a:cubicBezTo>
                  <a:cubicBezTo>
                    <a:pt x="698" y="103"/>
                    <a:pt x="698" y="103"/>
                    <a:pt x="698" y="103"/>
                  </a:cubicBezTo>
                  <a:cubicBezTo>
                    <a:pt x="698" y="93"/>
                    <a:pt x="698" y="93"/>
                    <a:pt x="698" y="93"/>
                  </a:cubicBezTo>
                  <a:cubicBezTo>
                    <a:pt x="698" y="93"/>
                    <a:pt x="698" y="93"/>
                    <a:pt x="698" y="93"/>
                  </a:cubicBezTo>
                  <a:cubicBezTo>
                    <a:pt x="700" y="84"/>
                    <a:pt x="700" y="84"/>
                    <a:pt x="700" y="84"/>
                  </a:cubicBezTo>
                  <a:cubicBezTo>
                    <a:pt x="699" y="81"/>
                    <a:pt x="698" y="78"/>
                    <a:pt x="698" y="76"/>
                  </a:cubicBezTo>
                  <a:lnTo>
                    <a:pt x="699" y="6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0" name="Freeform 7"/>
            <p:cNvSpPr>
              <a:spLocks/>
            </p:cNvSpPr>
            <p:nvPr/>
          </p:nvSpPr>
          <p:spPr bwMode="auto">
            <a:xfrm>
              <a:off x="2295663" y="2783401"/>
              <a:ext cx="1279415" cy="1082879"/>
            </a:xfrm>
            <a:custGeom>
              <a:avLst/>
              <a:gdLst>
                <a:gd name="T0" fmla="*/ 268 w 456"/>
                <a:gd name="T1" fmla="*/ 154 h 386"/>
                <a:gd name="T2" fmla="*/ 258 w 456"/>
                <a:gd name="T3" fmla="*/ 161 h 386"/>
                <a:gd name="T4" fmla="*/ 222 w 456"/>
                <a:gd name="T5" fmla="*/ 129 h 386"/>
                <a:gd name="T6" fmla="*/ 196 w 456"/>
                <a:gd name="T7" fmla="*/ 108 h 386"/>
                <a:gd name="T8" fmla="*/ 199 w 456"/>
                <a:gd name="T9" fmla="*/ 79 h 386"/>
                <a:gd name="T10" fmla="*/ 170 w 456"/>
                <a:gd name="T11" fmla="*/ 87 h 386"/>
                <a:gd name="T12" fmla="*/ 148 w 456"/>
                <a:gd name="T13" fmla="*/ 59 h 386"/>
                <a:gd name="T14" fmla="*/ 138 w 456"/>
                <a:gd name="T15" fmla="*/ 25 h 386"/>
                <a:gd name="T16" fmla="*/ 128 w 456"/>
                <a:gd name="T17" fmla="*/ 8 h 386"/>
                <a:gd name="T18" fmla="*/ 105 w 456"/>
                <a:gd name="T19" fmla="*/ 16 h 386"/>
                <a:gd name="T20" fmla="*/ 89 w 456"/>
                <a:gd name="T21" fmla="*/ 32 h 386"/>
                <a:gd name="T22" fmla="*/ 49 w 456"/>
                <a:gd name="T23" fmla="*/ 45 h 386"/>
                <a:gd name="T24" fmla="*/ 25 w 456"/>
                <a:gd name="T25" fmla="*/ 73 h 386"/>
                <a:gd name="T26" fmla="*/ 2 w 456"/>
                <a:gd name="T27" fmla="*/ 92 h 386"/>
                <a:gd name="T28" fmla="*/ 33 w 456"/>
                <a:gd name="T29" fmla="*/ 120 h 386"/>
                <a:gd name="T30" fmla="*/ 56 w 456"/>
                <a:gd name="T31" fmla="*/ 127 h 386"/>
                <a:gd name="T32" fmla="*/ 112 w 456"/>
                <a:gd name="T33" fmla="*/ 150 h 386"/>
                <a:gd name="T34" fmla="*/ 152 w 456"/>
                <a:gd name="T35" fmla="*/ 142 h 386"/>
                <a:gd name="T36" fmla="*/ 186 w 456"/>
                <a:gd name="T37" fmla="*/ 157 h 386"/>
                <a:gd name="T38" fmla="*/ 215 w 456"/>
                <a:gd name="T39" fmla="*/ 168 h 386"/>
                <a:gd name="T40" fmla="*/ 262 w 456"/>
                <a:gd name="T41" fmla="*/ 203 h 386"/>
                <a:gd name="T42" fmla="*/ 274 w 456"/>
                <a:gd name="T43" fmla="*/ 220 h 386"/>
                <a:gd name="T44" fmla="*/ 271 w 456"/>
                <a:gd name="T45" fmla="*/ 288 h 386"/>
                <a:gd name="T46" fmla="*/ 252 w 456"/>
                <a:gd name="T47" fmla="*/ 322 h 386"/>
                <a:gd name="T48" fmla="*/ 224 w 456"/>
                <a:gd name="T49" fmla="*/ 334 h 386"/>
                <a:gd name="T50" fmla="*/ 249 w 456"/>
                <a:gd name="T51" fmla="*/ 353 h 386"/>
                <a:gd name="T52" fmla="*/ 261 w 456"/>
                <a:gd name="T53" fmla="*/ 348 h 386"/>
                <a:gd name="T54" fmla="*/ 263 w 456"/>
                <a:gd name="T55" fmla="*/ 335 h 386"/>
                <a:gd name="T56" fmla="*/ 276 w 456"/>
                <a:gd name="T57" fmla="*/ 322 h 386"/>
                <a:gd name="T58" fmla="*/ 288 w 456"/>
                <a:gd name="T59" fmla="*/ 332 h 386"/>
                <a:gd name="T60" fmla="*/ 322 w 456"/>
                <a:gd name="T61" fmla="*/ 346 h 386"/>
                <a:gd name="T62" fmla="*/ 334 w 456"/>
                <a:gd name="T63" fmla="*/ 366 h 386"/>
                <a:gd name="T64" fmla="*/ 364 w 456"/>
                <a:gd name="T65" fmla="*/ 376 h 386"/>
                <a:gd name="T66" fmla="*/ 364 w 456"/>
                <a:gd name="T67" fmla="*/ 357 h 386"/>
                <a:gd name="T68" fmla="*/ 368 w 456"/>
                <a:gd name="T69" fmla="*/ 350 h 386"/>
                <a:gd name="T70" fmla="*/ 383 w 456"/>
                <a:gd name="T71" fmla="*/ 325 h 386"/>
                <a:gd name="T72" fmla="*/ 385 w 456"/>
                <a:gd name="T73" fmla="*/ 308 h 386"/>
                <a:gd name="T74" fmla="*/ 400 w 456"/>
                <a:gd name="T75" fmla="*/ 291 h 386"/>
                <a:gd name="T76" fmla="*/ 423 w 456"/>
                <a:gd name="T77" fmla="*/ 287 h 386"/>
                <a:gd name="T78" fmla="*/ 445 w 456"/>
                <a:gd name="T79" fmla="*/ 278 h 386"/>
                <a:gd name="T80" fmla="*/ 453 w 456"/>
                <a:gd name="T81" fmla="*/ 244 h 386"/>
                <a:gd name="T82" fmla="*/ 412 w 456"/>
                <a:gd name="T83" fmla="*/ 219 h 386"/>
                <a:gd name="T84" fmla="*/ 395 w 456"/>
                <a:gd name="T85" fmla="*/ 246 h 386"/>
                <a:gd name="T86" fmla="*/ 407 w 456"/>
                <a:gd name="T87" fmla="*/ 256 h 386"/>
                <a:gd name="T88" fmla="*/ 405 w 456"/>
                <a:gd name="T89" fmla="*/ 270 h 386"/>
                <a:gd name="T90" fmla="*/ 389 w 456"/>
                <a:gd name="T91" fmla="*/ 275 h 386"/>
                <a:gd name="T92" fmla="*/ 374 w 456"/>
                <a:gd name="T93" fmla="*/ 284 h 386"/>
                <a:gd name="T94" fmla="*/ 363 w 456"/>
                <a:gd name="T95" fmla="*/ 274 h 386"/>
                <a:gd name="T96" fmla="*/ 356 w 456"/>
                <a:gd name="T97" fmla="*/ 257 h 386"/>
                <a:gd name="T98" fmla="*/ 350 w 456"/>
                <a:gd name="T99" fmla="*/ 238 h 386"/>
                <a:gd name="T100" fmla="*/ 326 w 456"/>
                <a:gd name="T101" fmla="*/ 208 h 386"/>
                <a:gd name="T102" fmla="*/ 299 w 456"/>
                <a:gd name="T103" fmla="*/ 188 h 386"/>
                <a:gd name="T104" fmla="*/ 300 w 456"/>
                <a:gd name="T105" fmla="*/ 168 h 386"/>
                <a:gd name="T106" fmla="*/ 325 w 456"/>
                <a:gd name="T107" fmla="*/ 142 h 386"/>
                <a:gd name="T108" fmla="*/ 295 w 456"/>
                <a:gd name="T109" fmla="*/ 143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456" h="386">
                  <a:moveTo>
                    <a:pt x="271" y="140"/>
                  </a:moveTo>
                  <a:cubicBezTo>
                    <a:pt x="265" y="140"/>
                    <a:pt x="265" y="140"/>
                    <a:pt x="265" y="140"/>
                  </a:cubicBezTo>
                  <a:cubicBezTo>
                    <a:pt x="263" y="144"/>
                    <a:pt x="263" y="144"/>
                    <a:pt x="263" y="144"/>
                  </a:cubicBezTo>
                  <a:cubicBezTo>
                    <a:pt x="266" y="148"/>
                    <a:pt x="266" y="148"/>
                    <a:pt x="266" y="148"/>
                  </a:cubicBezTo>
                  <a:cubicBezTo>
                    <a:pt x="266" y="148"/>
                    <a:pt x="266" y="148"/>
                    <a:pt x="266" y="148"/>
                  </a:cubicBezTo>
                  <a:cubicBezTo>
                    <a:pt x="266" y="149"/>
                    <a:pt x="266" y="149"/>
                    <a:pt x="266" y="149"/>
                  </a:cubicBezTo>
                  <a:cubicBezTo>
                    <a:pt x="268" y="154"/>
                    <a:pt x="268" y="154"/>
                    <a:pt x="268" y="154"/>
                  </a:cubicBezTo>
                  <a:cubicBezTo>
                    <a:pt x="268" y="154"/>
                    <a:pt x="268" y="154"/>
                    <a:pt x="268" y="154"/>
                  </a:cubicBezTo>
                  <a:cubicBezTo>
                    <a:pt x="268" y="156"/>
                    <a:pt x="268" y="156"/>
                    <a:pt x="268" y="156"/>
                  </a:cubicBezTo>
                  <a:cubicBezTo>
                    <a:pt x="267" y="156"/>
                    <a:pt x="267" y="156"/>
                    <a:pt x="267" y="156"/>
                  </a:cubicBezTo>
                  <a:cubicBezTo>
                    <a:pt x="259" y="160"/>
                    <a:pt x="259" y="160"/>
                    <a:pt x="259" y="160"/>
                  </a:cubicBezTo>
                  <a:cubicBezTo>
                    <a:pt x="258" y="161"/>
                    <a:pt x="258" y="161"/>
                    <a:pt x="258" y="161"/>
                  </a:cubicBezTo>
                  <a:cubicBezTo>
                    <a:pt x="258" y="161"/>
                    <a:pt x="258" y="161"/>
                    <a:pt x="258" y="161"/>
                  </a:cubicBezTo>
                  <a:cubicBezTo>
                    <a:pt x="258" y="161"/>
                    <a:pt x="258" y="161"/>
                    <a:pt x="258" y="161"/>
                  </a:cubicBezTo>
                  <a:cubicBezTo>
                    <a:pt x="257" y="161"/>
                    <a:pt x="257" y="161"/>
                    <a:pt x="257" y="161"/>
                  </a:cubicBezTo>
                  <a:cubicBezTo>
                    <a:pt x="251" y="160"/>
                    <a:pt x="247" y="158"/>
                    <a:pt x="246" y="155"/>
                  </a:cubicBezTo>
                  <a:cubicBezTo>
                    <a:pt x="243" y="150"/>
                    <a:pt x="243" y="150"/>
                    <a:pt x="243" y="150"/>
                  </a:cubicBezTo>
                  <a:cubicBezTo>
                    <a:pt x="231" y="148"/>
                    <a:pt x="231" y="148"/>
                    <a:pt x="231" y="148"/>
                  </a:cubicBezTo>
                  <a:cubicBezTo>
                    <a:pt x="228" y="133"/>
                    <a:pt x="228" y="133"/>
                    <a:pt x="228" y="133"/>
                  </a:cubicBezTo>
                  <a:cubicBezTo>
                    <a:pt x="226" y="132"/>
                    <a:pt x="224" y="131"/>
                    <a:pt x="223" y="130"/>
                  </a:cubicBezTo>
                  <a:cubicBezTo>
                    <a:pt x="222" y="129"/>
                    <a:pt x="222" y="129"/>
                    <a:pt x="222" y="129"/>
                  </a:cubicBezTo>
                  <a:cubicBezTo>
                    <a:pt x="220" y="126"/>
                    <a:pt x="219" y="124"/>
                    <a:pt x="216" y="124"/>
                  </a:cubicBezTo>
                  <a:cubicBezTo>
                    <a:pt x="213" y="123"/>
                    <a:pt x="210" y="120"/>
                    <a:pt x="208" y="117"/>
                  </a:cubicBezTo>
                  <a:cubicBezTo>
                    <a:pt x="203" y="114"/>
                    <a:pt x="203" y="114"/>
                    <a:pt x="203" y="114"/>
                  </a:cubicBezTo>
                  <a:cubicBezTo>
                    <a:pt x="203" y="114"/>
                    <a:pt x="203" y="114"/>
                    <a:pt x="203" y="114"/>
                  </a:cubicBezTo>
                  <a:cubicBezTo>
                    <a:pt x="203" y="114"/>
                    <a:pt x="203" y="114"/>
                    <a:pt x="203" y="114"/>
                  </a:cubicBezTo>
                  <a:cubicBezTo>
                    <a:pt x="203" y="114"/>
                    <a:pt x="203" y="114"/>
                    <a:pt x="203" y="114"/>
                  </a:cubicBezTo>
                  <a:cubicBezTo>
                    <a:pt x="196" y="108"/>
                    <a:pt x="196" y="108"/>
                    <a:pt x="196" y="108"/>
                  </a:cubicBezTo>
                  <a:cubicBezTo>
                    <a:pt x="196" y="108"/>
                    <a:pt x="196" y="108"/>
                    <a:pt x="196" y="108"/>
                  </a:cubicBezTo>
                  <a:cubicBezTo>
                    <a:pt x="195" y="102"/>
                    <a:pt x="195" y="102"/>
                    <a:pt x="195" y="102"/>
                  </a:cubicBezTo>
                  <a:cubicBezTo>
                    <a:pt x="195" y="102"/>
                    <a:pt x="195" y="102"/>
                    <a:pt x="195" y="102"/>
                  </a:cubicBezTo>
                  <a:cubicBezTo>
                    <a:pt x="207" y="84"/>
                    <a:pt x="207" y="84"/>
                    <a:pt x="207" y="84"/>
                  </a:cubicBezTo>
                  <a:cubicBezTo>
                    <a:pt x="208" y="83"/>
                    <a:pt x="208" y="82"/>
                    <a:pt x="208" y="82"/>
                  </a:cubicBezTo>
                  <a:cubicBezTo>
                    <a:pt x="205" y="76"/>
                    <a:pt x="205" y="76"/>
                    <a:pt x="205" y="76"/>
                  </a:cubicBezTo>
                  <a:cubicBezTo>
                    <a:pt x="199" y="79"/>
                    <a:pt x="199" y="79"/>
                    <a:pt x="199" y="79"/>
                  </a:cubicBezTo>
                  <a:cubicBezTo>
                    <a:pt x="198" y="79"/>
                    <a:pt x="198" y="79"/>
                    <a:pt x="198" y="79"/>
                  </a:cubicBezTo>
                  <a:cubicBezTo>
                    <a:pt x="198" y="79"/>
                    <a:pt x="198" y="79"/>
                    <a:pt x="198" y="79"/>
                  </a:cubicBezTo>
                  <a:cubicBezTo>
                    <a:pt x="198" y="79"/>
                    <a:pt x="198" y="79"/>
                    <a:pt x="198" y="79"/>
                  </a:cubicBezTo>
                  <a:cubicBezTo>
                    <a:pt x="180" y="80"/>
                    <a:pt x="180" y="80"/>
                    <a:pt x="180" y="80"/>
                  </a:cubicBezTo>
                  <a:cubicBezTo>
                    <a:pt x="173" y="82"/>
                    <a:pt x="173" y="82"/>
                    <a:pt x="173" y="82"/>
                  </a:cubicBezTo>
                  <a:cubicBezTo>
                    <a:pt x="171" y="84"/>
                    <a:pt x="171" y="84"/>
                    <a:pt x="171" y="84"/>
                  </a:cubicBezTo>
                  <a:cubicBezTo>
                    <a:pt x="170" y="87"/>
                    <a:pt x="170" y="87"/>
                    <a:pt x="170" y="87"/>
                  </a:cubicBezTo>
                  <a:cubicBezTo>
                    <a:pt x="168" y="89"/>
                    <a:pt x="166" y="90"/>
                    <a:pt x="162" y="89"/>
                  </a:cubicBezTo>
                  <a:cubicBezTo>
                    <a:pt x="162" y="89"/>
                    <a:pt x="162" y="89"/>
                    <a:pt x="162" y="89"/>
                  </a:cubicBezTo>
                  <a:cubicBezTo>
                    <a:pt x="162" y="89"/>
                    <a:pt x="162" y="89"/>
                    <a:pt x="162" y="89"/>
                  </a:cubicBezTo>
                  <a:cubicBezTo>
                    <a:pt x="156" y="84"/>
                    <a:pt x="156" y="84"/>
                    <a:pt x="156" y="84"/>
                  </a:cubicBezTo>
                  <a:cubicBezTo>
                    <a:pt x="155" y="74"/>
                    <a:pt x="155" y="74"/>
                    <a:pt x="155" y="74"/>
                  </a:cubicBezTo>
                  <a:cubicBezTo>
                    <a:pt x="152" y="72"/>
                    <a:pt x="150" y="70"/>
                    <a:pt x="149" y="68"/>
                  </a:cubicBezTo>
                  <a:cubicBezTo>
                    <a:pt x="148" y="59"/>
                    <a:pt x="148" y="59"/>
                    <a:pt x="148" y="59"/>
                  </a:cubicBezTo>
                  <a:cubicBezTo>
                    <a:pt x="144" y="54"/>
                    <a:pt x="144" y="54"/>
                    <a:pt x="144" y="54"/>
                  </a:cubicBezTo>
                  <a:cubicBezTo>
                    <a:pt x="139" y="50"/>
                    <a:pt x="139" y="50"/>
                    <a:pt x="139" y="50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45" y="40"/>
                    <a:pt x="145" y="40"/>
                    <a:pt x="145" y="40"/>
                  </a:cubicBezTo>
                  <a:cubicBezTo>
                    <a:pt x="146" y="35"/>
                    <a:pt x="146" y="35"/>
                    <a:pt x="146" y="35"/>
                  </a:cubicBezTo>
                  <a:cubicBezTo>
                    <a:pt x="138" y="25"/>
                    <a:pt x="138" y="25"/>
                    <a:pt x="138" y="25"/>
                  </a:cubicBezTo>
                  <a:cubicBezTo>
                    <a:pt x="138" y="25"/>
                    <a:pt x="138" y="25"/>
                    <a:pt x="138" y="25"/>
                  </a:cubicBezTo>
                  <a:cubicBezTo>
                    <a:pt x="138" y="24"/>
                    <a:pt x="138" y="24"/>
                    <a:pt x="138" y="24"/>
                  </a:cubicBezTo>
                  <a:cubicBezTo>
                    <a:pt x="134" y="16"/>
                    <a:pt x="134" y="16"/>
                    <a:pt x="134" y="16"/>
                  </a:cubicBezTo>
                  <a:cubicBezTo>
                    <a:pt x="134" y="16"/>
                    <a:pt x="134" y="16"/>
                    <a:pt x="134" y="16"/>
                  </a:cubicBezTo>
                  <a:cubicBezTo>
                    <a:pt x="134" y="16"/>
                    <a:pt x="134" y="16"/>
                    <a:pt x="134" y="16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28" y="8"/>
                    <a:pt x="128" y="8"/>
                    <a:pt x="128" y="8"/>
                  </a:cubicBezTo>
                  <a:cubicBezTo>
                    <a:pt x="128" y="8"/>
                    <a:pt x="128" y="8"/>
                    <a:pt x="128" y="8"/>
                  </a:cubicBezTo>
                  <a:cubicBezTo>
                    <a:pt x="128" y="8"/>
                    <a:pt x="128" y="8"/>
                    <a:pt x="128" y="8"/>
                  </a:cubicBezTo>
                  <a:cubicBezTo>
                    <a:pt x="128" y="8"/>
                    <a:pt x="128" y="8"/>
                    <a:pt x="128" y="8"/>
                  </a:cubicBezTo>
                  <a:cubicBezTo>
                    <a:pt x="123" y="2"/>
                    <a:pt x="123" y="2"/>
                    <a:pt x="123" y="2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107" y="3"/>
                    <a:pt x="107" y="3"/>
                    <a:pt x="107" y="3"/>
                  </a:cubicBezTo>
                  <a:cubicBezTo>
                    <a:pt x="106" y="4"/>
                    <a:pt x="106" y="4"/>
                    <a:pt x="106" y="4"/>
                  </a:cubicBezTo>
                  <a:cubicBezTo>
                    <a:pt x="105" y="16"/>
                    <a:pt x="105" y="16"/>
                    <a:pt x="105" y="16"/>
                  </a:cubicBezTo>
                  <a:cubicBezTo>
                    <a:pt x="105" y="28"/>
                    <a:pt x="105" y="28"/>
                    <a:pt x="105" y="28"/>
                  </a:cubicBezTo>
                  <a:cubicBezTo>
                    <a:pt x="104" y="28"/>
                    <a:pt x="104" y="28"/>
                    <a:pt x="104" y="28"/>
                  </a:cubicBezTo>
                  <a:cubicBezTo>
                    <a:pt x="96" y="31"/>
                    <a:pt x="96" y="31"/>
                    <a:pt x="96" y="31"/>
                  </a:cubicBezTo>
                  <a:cubicBezTo>
                    <a:pt x="96" y="31"/>
                    <a:pt x="96" y="31"/>
                    <a:pt x="96" y="31"/>
                  </a:cubicBezTo>
                  <a:cubicBezTo>
                    <a:pt x="96" y="32"/>
                    <a:pt x="96" y="32"/>
                    <a:pt x="96" y="32"/>
                  </a:cubicBezTo>
                  <a:cubicBezTo>
                    <a:pt x="96" y="32"/>
                    <a:pt x="96" y="32"/>
                    <a:pt x="96" y="32"/>
                  </a:cubicBezTo>
                  <a:cubicBezTo>
                    <a:pt x="89" y="32"/>
                    <a:pt x="89" y="32"/>
                    <a:pt x="89" y="32"/>
                  </a:cubicBezTo>
                  <a:cubicBezTo>
                    <a:pt x="85" y="34"/>
                    <a:pt x="81" y="36"/>
                    <a:pt x="77" y="38"/>
                  </a:cubicBezTo>
                  <a:cubicBezTo>
                    <a:pt x="76" y="38"/>
                    <a:pt x="76" y="38"/>
                    <a:pt x="76" y="38"/>
                  </a:cubicBezTo>
                  <a:cubicBezTo>
                    <a:pt x="76" y="38"/>
                    <a:pt x="76" y="38"/>
                    <a:pt x="76" y="38"/>
                  </a:cubicBezTo>
                  <a:cubicBezTo>
                    <a:pt x="76" y="38"/>
                    <a:pt x="76" y="38"/>
                    <a:pt x="76" y="38"/>
                  </a:cubicBezTo>
                  <a:cubicBezTo>
                    <a:pt x="62" y="35"/>
                    <a:pt x="62" y="35"/>
                    <a:pt x="62" y="35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5" y="42"/>
                    <a:pt x="53" y="44"/>
                    <a:pt x="49" y="45"/>
                  </a:cubicBezTo>
                  <a:cubicBezTo>
                    <a:pt x="41" y="52"/>
                    <a:pt x="41" y="52"/>
                    <a:pt x="41" y="52"/>
                  </a:cubicBezTo>
                  <a:cubicBezTo>
                    <a:pt x="36" y="58"/>
                    <a:pt x="36" y="58"/>
                    <a:pt x="36" y="58"/>
                  </a:cubicBezTo>
                  <a:cubicBezTo>
                    <a:pt x="36" y="59"/>
                    <a:pt x="36" y="59"/>
                    <a:pt x="36" y="59"/>
                  </a:cubicBezTo>
                  <a:cubicBezTo>
                    <a:pt x="36" y="59"/>
                    <a:pt x="36" y="59"/>
                    <a:pt x="36" y="59"/>
                  </a:cubicBezTo>
                  <a:cubicBezTo>
                    <a:pt x="33" y="63"/>
                    <a:pt x="31" y="66"/>
                    <a:pt x="30" y="67"/>
                  </a:cubicBezTo>
                  <a:cubicBezTo>
                    <a:pt x="25" y="73"/>
                    <a:pt x="25" y="73"/>
                    <a:pt x="25" y="73"/>
                  </a:cubicBezTo>
                  <a:cubicBezTo>
                    <a:pt x="25" y="73"/>
                    <a:pt x="25" y="73"/>
                    <a:pt x="25" y="73"/>
                  </a:cubicBezTo>
                  <a:cubicBezTo>
                    <a:pt x="25" y="74"/>
                    <a:pt x="25" y="74"/>
                    <a:pt x="25" y="74"/>
                  </a:cubicBezTo>
                  <a:cubicBezTo>
                    <a:pt x="22" y="76"/>
                    <a:pt x="22" y="76"/>
                    <a:pt x="22" y="76"/>
                  </a:cubicBezTo>
                  <a:cubicBezTo>
                    <a:pt x="20" y="76"/>
                    <a:pt x="18" y="77"/>
                    <a:pt x="16" y="77"/>
                  </a:cubicBezTo>
                  <a:cubicBezTo>
                    <a:pt x="6" y="76"/>
                    <a:pt x="6" y="76"/>
                    <a:pt x="6" y="76"/>
                  </a:cubicBezTo>
                  <a:cubicBezTo>
                    <a:pt x="4" y="80"/>
                    <a:pt x="4" y="80"/>
                    <a:pt x="4" y="80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2" y="92"/>
                    <a:pt x="2" y="92"/>
                    <a:pt x="2" y="92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4" y="113"/>
                    <a:pt x="4" y="113"/>
                    <a:pt x="4" y="113"/>
                  </a:cubicBezTo>
                  <a:cubicBezTo>
                    <a:pt x="4" y="113"/>
                    <a:pt x="4" y="113"/>
                    <a:pt x="4" y="113"/>
                  </a:cubicBezTo>
                  <a:cubicBezTo>
                    <a:pt x="5" y="117"/>
                    <a:pt x="5" y="117"/>
                    <a:pt x="5" y="117"/>
                  </a:cubicBezTo>
                  <a:cubicBezTo>
                    <a:pt x="11" y="117"/>
                    <a:pt x="11" y="117"/>
                    <a:pt x="11" y="117"/>
                  </a:cubicBezTo>
                  <a:cubicBezTo>
                    <a:pt x="20" y="119"/>
                    <a:pt x="20" y="119"/>
                    <a:pt x="20" y="119"/>
                  </a:cubicBezTo>
                  <a:cubicBezTo>
                    <a:pt x="33" y="120"/>
                    <a:pt x="33" y="120"/>
                    <a:pt x="33" y="120"/>
                  </a:cubicBezTo>
                  <a:cubicBezTo>
                    <a:pt x="38" y="119"/>
                    <a:pt x="38" y="119"/>
                    <a:pt x="38" y="119"/>
                  </a:cubicBezTo>
                  <a:cubicBezTo>
                    <a:pt x="39" y="119"/>
                    <a:pt x="39" y="119"/>
                    <a:pt x="39" y="119"/>
                  </a:cubicBezTo>
                  <a:cubicBezTo>
                    <a:pt x="39" y="119"/>
                    <a:pt x="39" y="119"/>
                    <a:pt x="39" y="119"/>
                  </a:cubicBezTo>
                  <a:cubicBezTo>
                    <a:pt x="50" y="123"/>
                    <a:pt x="50" y="123"/>
                    <a:pt x="50" y="123"/>
                  </a:cubicBezTo>
                  <a:cubicBezTo>
                    <a:pt x="50" y="123"/>
                    <a:pt x="50" y="123"/>
                    <a:pt x="50" y="123"/>
                  </a:cubicBezTo>
                  <a:cubicBezTo>
                    <a:pt x="51" y="123"/>
                    <a:pt x="51" y="123"/>
                    <a:pt x="51" y="123"/>
                  </a:cubicBezTo>
                  <a:cubicBezTo>
                    <a:pt x="56" y="127"/>
                    <a:pt x="56" y="127"/>
                    <a:pt x="56" y="127"/>
                  </a:cubicBezTo>
                  <a:cubicBezTo>
                    <a:pt x="68" y="132"/>
                    <a:pt x="68" y="132"/>
                    <a:pt x="68" y="132"/>
                  </a:cubicBezTo>
                  <a:cubicBezTo>
                    <a:pt x="69" y="132"/>
                    <a:pt x="69" y="132"/>
                    <a:pt x="69" y="132"/>
                  </a:cubicBezTo>
                  <a:cubicBezTo>
                    <a:pt x="77" y="136"/>
                    <a:pt x="77" y="136"/>
                    <a:pt x="77" y="136"/>
                  </a:cubicBezTo>
                  <a:cubicBezTo>
                    <a:pt x="96" y="154"/>
                    <a:pt x="96" y="154"/>
                    <a:pt x="96" y="154"/>
                  </a:cubicBezTo>
                  <a:cubicBezTo>
                    <a:pt x="105" y="158"/>
                    <a:pt x="105" y="158"/>
                    <a:pt x="105" y="158"/>
                  </a:cubicBezTo>
                  <a:cubicBezTo>
                    <a:pt x="109" y="157"/>
                    <a:pt x="109" y="157"/>
                    <a:pt x="109" y="157"/>
                  </a:cubicBezTo>
                  <a:cubicBezTo>
                    <a:pt x="112" y="150"/>
                    <a:pt x="112" y="150"/>
                    <a:pt x="112" y="150"/>
                  </a:cubicBezTo>
                  <a:cubicBezTo>
                    <a:pt x="110" y="139"/>
                    <a:pt x="110" y="139"/>
                    <a:pt x="110" y="139"/>
                  </a:cubicBezTo>
                  <a:cubicBezTo>
                    <a:pt x="110" y="136"/>
                    <a:pt x="113" y="134"/>
                    <a:pt x="117" y="132"/>
                  </a:cubicBezTo>
                  <a:cubicBezTo>
                    <a:pt x="118" y="132"/>
                    <a:pt x="118" y="132"/>
                    <a:pt x="118" y="132"/>
                  </a:cubicBezTo>
                  <a:cubicBezTo>
                    <a:pt x="143" y="146"/>
                    <a:pt x="143" y="146"/>
                    <a:pt x="143" y="146"/>
                  </a:cubicBezTo>
                  <a:cubicBezTo>
                    <a:pt x="145" y="145"/>
                    <a:pt x="145" y="145"/>
                    <a:pt x="145" y="145"/>
                  </a:cubicBezTo>
                  <a:cubicBezTo>
                    <a:pt x="151" y="142"/>
                    <a:pt x="151" y="142"/>
                    <a:pt x="151" y="142"/>
                  </a:cubicBezTo>
                  <a:cubicBezTo>
                    <a:pt x="152" y="142"/>
                    <a:pt x="152" y="142"/>
                    <a:pt x="152" y="142"/>
                  </a:cubicBezTo>
                  <a:cubicBezTo>
                    <a:pt x="155" y="142"/>
                    <a:pt x="155" y="142"/>
                    <a:pt x="155" y="142"/>
                  </a:cubicBezTo>
                  <a:cubicBezTo>
                    <a:pt x="160" y="138"/>
                    <a:pt x="160" y="138"/>
                    <a:pt x="160" y="138"/>
                  </a:cubicBezTo>
                  <a:cubicBezTo>
                    <a:pt x="161" y="138"/>
                    <a:pt x="161" y="138"/>
                    <a:pt x="161" y="138"/>
                  </a:cubicBezTo>
                  <a:cubicBezTo>
                    <a:pt x="162" y="139"/>
                    <a:pt x="162" y="139"/>
                    <a:pt x="162" y="139"/>
                  </a:cubicBezTo>
                  <a:cubicBezTo>
                    <a:pt x="176" y="149"/>
                    <a:pt x="176" y="149"/>
                    <a:pt x="176" y="149"/>
                  </a:cubicBezTo>
                  <a:cubicBezTo>
                    <a:pt x="177" y="149"/>
                    <a:pt x="177" y="149"/>
                    <a:pt x="177" y="149"/>
                  </a:cubicBezTo>
                  <a:cubicBezTo>
                    <a:pt x="186" y="157"/>
                    <a:pt x="186" y="157"/>
                    <a:pt x="186" y="157"/>
                  </a:cubicBezTo>
                  <a:cubicBezTo>
                    <a:pt x="188" y="158"/>
                    <a:pt x="191" y="161"/>
                    <a:pt x="194" y="165"/>
                  </a:cubicBezTo>
                  <a:cubicBezTo>
                    <a:pt x="199" y="170"/>
                    <a:pt x="199" y="170"/>
                    <a:pt x="199" y="170"/>
                  </a:cubicBezTo>
                  <a:cubicBezTo>
                    <a:pt x="202" y="170"/>
                    <a:pt x="202" y="170"/>
                    <a:pt x="202" y="170"/>
                  </a:cubicBezTo>
                  <a:cubicBezTo>
                    <a:pt x="206" y="162"/>
                    <a:pt x="206" y="162"/>
                    <a:pt x="206" y="162"/>
                  </a:cubicBezTo>
                  <a:cubicBezTo>
                    <a:pt x="215" y="168"/>
                    <a:pt x="215" y="168"/>
                    <a:pt x="215" y="168"/>
                  </a:cubicBezTo>
                  <a:cubicBezTo>
                    <a:pt x="215" y="168"/>
                    <a:pt x="215" y="168"/>
                    <a:pt x="215" y="168"/>
                  </a:cubicBezTo>
                  <a:cubicBezTo>
                    <a:pt x="215" y="168"/>
                    <a:pt x="215" y="168"/>
                    <a:pt x="215" y="168"/>
                  </a:cubicBezTo>
                  <a:cubicBezTo>
                    <a:pt x="215" y="168"/>
                    <a:pt x="215" y="168"/>
                    <a:pt x="215" y="168"/>
                  </a:cubicBezTo>
                  <a:cubicBezTo>
                    <a:pt x="222" y="176"/>
                    <a:pt x="222" y="176"/>
                    <a:pt x="222" y="176"/>
                  </a:cubicBezTo>
                  <a:cubicBezTo>
                    <a:pt x="240" y="190"/>
                    <a:pt x="240" y="190"/>
                    <a:pt x="240" y="190"/>
                  </a:cubicBezTo>
                  <a:cubicBezTo>
                    <a:pt x="240" y="190"/>
                    <a:pt x="240" y="190"/>
                    <a:pt x="240" y="190"/>
                  </a:cubicBezTo>
                  <a:cubicBezTo>
                    <a:pt x="245" y="196"/>
                    <a:pt x="245" y="196"/>
                    <a:pt x="245" y="196"/>
                  </a:cubicBezTo>
                  <a:cubicBezTo>
                    <a:pt x="261" y="192"/>
                    <a:pt x="261" y="192"/>
                    <a:pt x="261" y="192"/>
                  </a:cubicBezTo>
                  <a:cubicBezTo>
                    <a:pt x="262" y="203"/>
                    <a:pt x="262" y="203"/>
                    <a:pt x="262" y="203"/>
                  </a:cubicBezTo>
                  <a:cubicBezTo>
                    <a:pt x="269" y="210"/>
                    <a:pt x="269" y="210"/>
                    <a:pt x="269" y="210"/>
                  </a:cubicBezTo>
                  <a:cubicBezTo>
                    <a:pt x="269" y="210"/>
                    <a:pt x="269" y="210"/>
                    <a:pt x="269" y="210"/>
                  </a:cubicBezTo>
                  <a:cubicBezTo>
                    <a:pt x="269" y="210"/>
                    <a:pt x="269" y="210"/>
                    <a:pt x="269" y="210"/>
                  </a:cubicBezTo>
                  <a:cubicBezTo>
                    <a:pt x="274" y="219"/>
                    <a:pt x="274" y="219"/>
                    <a:pt x="274" y="219"/>
                  </a:cubicBezTo>
                  <a:cubicBezTo>
                    <a:pt x="274" y="219"/>
                    <a:pt x="274" y="219"/>
                    <a:pt x="274" y="219"/>
                  </a:cubicBezTo>
                  <a:cubicBezTo>
                    <a:pt x="274" y="220"/>
                    <a:pt x="274" y="220"/>
                    <a:pt x="274" y="220"/>
                  </a:cubicBezTo>
                  <a:cubicBezTo>
                    <a:pt x="274" y="220"/>
                    <a:pt x="274" y="220"/>
                    <a:pt x="274" y="220"/>
                  </a:cubicBezTo>
                  <a:cubicBezTo>
                    <a:pt x="280" y="248"/>
                    <a:pt x="280" y="248"/>
                    <a:pt x="280" y="248"/>
                  </a:cubicBezTo>
                  <a:cubicBezTo>
                    <a:pt x="286" y="259"/>
                    <a:pt x="286" y="259"/>
                    <a:pt x="286" y="259"/>
                  </a:cubicBezTo>
                  <a:cubicBezTo>
                    <a:pt x="278" y="279"/>
                    <a:pt x="278" y="279"/>
                    <a:pt x="278" y="279"/>
                  </a:cubicBezTo>
                  <a:cubicBezTo>
                    <a:pt x="278" y="280"/>
                    <a:pt x="278" y="280"/>
                    <a:pt x="278" y="280"/>
                  </a:cubicBezTo>
                  <a:cubicBezTo>
                    <a:pt x="271" y="282"/>
                    <a:pt x="271" y="282"/>
                    <a:pt x="271" y="282"/>
                  </a:cubicBezTo>
                  <a:cubicBezTo>
                    <a:pt x="271" y="288"/>
                    <a:pt x="271" y="288"/>
                    <a:pt x="271" y="288"/>
                  </a:cubicBezTo>
                  <a:cubicBezTo>
                    <a:pt x="271" y="288"/>
                    <a:pt x="271" y="288"/>
                    <a:pt x="271" y="288"/>
                  </a:cubicBezTo>
                  <a:cubicBezTo>
                    <a:pt x="264" y="300"/>
                    <a:pt x="264" y="300"/>
                    <a:pt x="264" y="300"/>
                  </a:cubicBezTo>
                  <a:cubicBezTo>
                    <a:pt x="263" y="300"/>
                    <a:pt x="263" y="300"/>
                    <a:pt x="263" y="300"/>
                  </a:cubicBezTo>
                  <a:cubicBezTo>
                    <a:pt x="254" y="300"/>
                    <a:pt x="254" y="300"/>
                    <a:pt x="254" y="300"/>
                  </a:cubicBezTo>
                  <a:cubicBezTo>
                    <a:pt x="244" y="308"/>
                    <a:pt x="244" y="308"/>
                    <a:pt x="244" y="308"/>
                  </a:cubicBezTo>
                  <a:cubicBezTo>
                    <a:pt x="245" y="310"/>
                    <a:pt x="247" y="310"/>
                    <a:pt x="250" y="312"/>
                  </a:cubicBezTo>
                  <a:cubicBezTo>
                    <a:pt x="254" y="313"/>
                    <a:pt x="254" y="316"/>
                    <a:pt x="252" y="322"/>
                  </a:cubicBezTo>
                  <a:cubicBezTo>
                    <a:pt x="252" y="322"/>
                    <a:pt x="252" y="322"/>
                    <a:pt x="252" y="322"/>
                  </a:cubicBezTo>
                  <a:cubicBezTo>
                    <a:pt x="245" y="329"/>
                    <a:pt x="245" y="329"/>
                    <a:pt x="245" y="329"/>
                  </a:cubicBezTo>
                  <a:cubicBezTo>
                    <a:pt x="245" y="329"/>
                    <a:pt x="245" y="329"/>
                    <a:pt x="245" y="329"/>
                  </a:cubicBezTo>
                  <a:cubicBezTo>
                    <a:pt x="245" y="330"/>
                    <a:pt x="245" y="330"/>
                    <a:pt x="245" y="330"/>
                  </a:cubicBezTo>
                  <a:cubicBezTo>
                    <a:pt x="244" y="330"/>
                    <a:pt x="244" y="330"/>
                    <a:pt x="244" y="330"/>
                  </a:cubicBezTo>
                  <a:cubicBezTo>
                    <a:pt x="244" y="330"/>
                    <a:pt x="244" y="330"/>
                    <a:pt x="244" y="330"/>
                  </a:cubicBezTo>
                  <a:cubicBezTo>
                    <a:pt x="225" y="327"/>
                    <a:pt x="225" y="327"/>
                    <a:pt x="225" y="327"/>
                  </a:cubicBezTo>
                  <a:cubicBezTo>
                    <a:pt x="224" y="334"/>
                    <a:pt x="224" y="334"/>
                    <a:pt x="224" y="334"/>
                  </a:cubicBezTo>
                  <a:cubicBezTo>
                    <a:pt x="226" y="348"/>
                    <a:pt x="226" y="348"/>
                    <a:pt x="226" y="348"/>
                  </a:cubicBezTo>
                  <a:cubicBezTo>
                    <a:pt x="242" y="355"/>
                    <a:pt x="242" y="355"/>
                    <a:pt x="242" y="355"/>
                  </a:cubicBezTo>
                  <a:cubicBezTo>
                    <a:pt x="242" y="356"/>
                    <a:pt x="242" y="356"/>
                    <a:pt x="242" y="356"/>
                  </a:cubicBezTo>
                  <a:cubicBezTo>
                    <a:pt x="242" y="356"/>
                    <a:pt x="242" y="356"/>
                    <a:pt x="242" y="356"/>
                  </a:cubicBezTo>
                  <a:cubicBezTo>
                    <a:pt x="248" y="354"/>
                    <a:pt x="248" y="354"/>
                    <a:pt x="248" y="354"/>
                  </a:cubicBezTo>
                  <a:cubicBezTo>
                    <a:pt x="249" y="353"/>
                    <a:pt x="249" y="353"/>
                    <a:pt x="249" y="353"/>
                  </a:cubicBezTo>
                  <a:cubicBezTo>
                    <a:pt x="249" y="353"/>
                    <a:pt x="249" y="353"/>
                    <a:pt x="249" y="353"/>
                  </a:cubicBezTo>
                  <a:cubicBezTo>
                    <a:pt x="250" y="354"/>
                    <a:pt x="250" y="354"/>
                    <a:pt x="250" y="354"/>
                  </a:cubicBezTo>
                  <a:cubicBezTo>
                    <a:pt x="250" y="354"/>
                    <a:pt x="250" y="354"/>
                    <a:pt x="250" y="354"/>
                  </a:cubicBezTo>
                  <a:cubicBezTo>
                    <a:pt x="255" y="356"/>
                    <a:pt x="255" y="356"/>
                    <a:pt x="255" y="356"/>
                  </a:cubicBezTo>
                  <a:cubicBezTo>
                    <a:pt x="261" y="356"/>
                    <a:pt x="261" y="356"/>
                    <a:pt x="261" y="356"/>
                  </a:cubicBezTo>
                  <a:cubicBezTo>
                    <a:pt x="264" y="356"/>
                    <a:pt x="264" y="356"/>
                    <a:pt x="264" y="356"/>
                  </a:cubicBezTo>
                  <a:cubicBezTo>
                    <a:pt x="261" y="348"/>
                    <a:pt x="261" y="348"/>
                    <a:pt x="261" y="348"/>
                  </a:cubicBezTo>
                  <a:cubicBezTo>
                    <a:pt x="261" y="348"/>
                    <a:pt x="261" y="348"/>
                    <a:pt x="261" y="348"/>
                  </a:cubicBezTo>
                  <a:cubicBezTo>
                    <a:pt x="261" y="348"/>
                    <a:pt x="261" y="348"/>
                    <a:pt x="261" y="348"/>
                  </a:cubicBezTo>
                  <a:cubicBezTo>
                    <a:pt x="260" y="340"/>
                    <a:pt x="260" y="340"/>
                    <a:pt x="260" y="340"/>
                  </a:cubicBezTo>
                  <a:cubicBezTo>
                    <a:pt x="260" y="340"/>
                    <a:pt x="260" y="340"/>
                    <a:pt x="260" y="340"/>
                  </a:cubicBezTo>
                  <a:cubicBezTo>
                    <a:pt x="260" y="339"/>
                    <a:pt x="260" y="339"/>
                    <a:pt x="260" y="339"/>
                  </a:cubicBezTo>
                  <a:cubicBezTo>
                    <a:pt x="260" y="338"/>
                    <a:pt x="260" y="338"/>
                    <a:pt x="260" y="338"/>
                  </a:cubicBezTo>
                  <a:cubicBezTo>
                    <a:pt x="260" y="338"/>
                    <a:pt x="260" y="338"/>
                    <a:pt x="260" y="338"/>
                  </a:cubicBezTo>
                  <a:cubicBezTo>
                    <a:pt x="263" y="335"/>
                    <a:pt x="263" y="335"/>
                    <a:pt x="263" y="335"/>
                  </a:cubicBezTo>
                  <a:cubicBezTo>
                    <a:pt x="263" y="334"/>
                    <a:pt x="263" y="334"/>
                    <a:pt x="263" y="334"/>
                  </a:cubicBezTo>
                  <a:cubicBezTo>
                    <a:pt x="263" y="334"/>
                    <a:pt x="263" y="334"/>
                    <a:pt x="263" y="334"/>
                  </a:cubicBezTo>
                  <a:cubicBezTo>
                    <a:pt x="264" y="334"/>
                    <a:pt x="264" y="334"/>
                    <a:pt x="264" y="334"/>
                  </a:cubicBezTo>
                  <a:cubicBezTo>
                    <a:pt x="268" y="328"/>
                    <a:pt x="268" y="328"/>
                    <a:pt x="268" y="328"/>
                  </a:cubicBezTo>
                  <a:cubicBezTo>
                    <a:pt x="269" y="328"/>
                    <a:pt x="269" y="328"/>
                    <a:pt x="269" y="328"/>
                  </a:cubicBezTo>
                  <a:cubicBezTo>
                    <a:pt x="276" y="322"/>
                    <a:pt x="276" y="322"/>
                    <a:pt x="276" y="322"/>
                  </a:cubicBezTo>
                  <a:cubicBezTo>
                    <a:pt x="276" y="322"/>
                    <a:pt x="276" y="322"/>
                    <a:pt x="276" y="322"/>
                  </a:cubicBezTo>
                  <a:cubicBezTo>
                    <a:pt x="276" y="322"/>
                    <a:pt x="276" y="322"/>
                    <a:pt x="276" y="322"/>
                  </a:cubicBezTo>
                  <a:cubicBezTo>
                    <a:pt x="277" y="322"/>
                    <a:pt x="277" y="322"/>
                    <a:pt x="277" y="322"/>
                  </a:cubicBezTo>
                  <a:cubicBezTo>
                    <a:pt x="277" y="322"/>
                    <a:pt x="277" y="322"/>
                    <a:pt x="277" y="322"/>
                  </a:cubicBezTo>
                  <a:cubicBezTo>
                    <a:pt x="285" y="320"/>
                    <a:pt x="285" y="320"/>
                    <a:pt x="285" y="320"/>
                  </a:cubicBezTo>
                  <a:cubicBezTo>
                    <a:pt x="285" y="323"/>
                    <a:pt x="285" y="323"/>
                    <a:pt x="285" y="323"/>
                  </a:cubicBezTo>
                  <a:cubicBezTo>
                    <a:pt x="285" y="326"/>
                    <a:pt x="286" y="328"/>
                    <a:pt x="286" y="329"/>
                  </a:cubicBezTo>
                  <a:cubicBezTo>
                    <a:pt x="288" y="332"/>
                    <a:pt x="288" y="332"/>
                    <a:pt x="288" y="332"/>
                  </a:cubicBezTo>
                  <a:cubicBezTo>
                    <a:pt x="290" y="338"/>
                    <a:pt x="290" y="338"/>
                    <a:pt x="290" y="338"/>
                  </a:cubicBezTo>
                  <a:cubicBezTo>
                    <a:pt x="298" y="342"/>
                    <a:pt x="298" y="342"/>
                    <a:pt x="298" y="342"/>
                  </a:cubicBezTo>
                  <a:cubicBezTo>
                    <a:pt x="320" y="344"/>
                    <a:pt x="320" y="344"/>
                    <a:pt x="320" y="344"/>
                  </a:cubicBezTo>
                  <a:cubicBezTo>
                    <a:pt x="321" y="344"/>
                    <a:pt x="321" y="344"/>
                    <a:pt x="321" y="344"/>
                  </a:cubicBezTo>
                  <a:cubicBezTo>
                    <a:pt x="322" y="344"/>
                    <a:pt x="322" y="344"/>
                    <a:pt x="322" y="344"/>
                  </a:cubicBezTo>
                  <a:cubicBezTo>
                    <a:pt x="322" y="345"/>
                    <a:pt x="322" y="345"/>
                    <a:pt x="322" y="345"/>
                  </a:cubicBezTo>
                  <a:cubicBezTo>
                    <a:pt x="322" y="346"/>
                    <a:pt x="322" y="346"/>
                    <a:pt x="322" y="346"/>
                  </a:cubicBezTo>
                  <a:cubicBezTo>
                    <a:pt x="321" y="353"/>
                    <a:pt x="321" y="353"/>
                    <a:pt x="321" y="353"/>
                  </a:cubicBezTo>
                  <a:cubicBezTo>
                    <a:pt x="328" y="360"/>
                    <a:pt x="328" y="360"/>
                    <a:pt x="328" y="360"/>
                  </a:cubicBezTo>
                  <a:cubicBezTo>
                    <a:pt x="333" y="362"/>
                    <a:pt x="333" y="362"/>
                    <a:pt x="333" y="362"/>
                  </a:cubicBezTo>
                  <a:cubicBezTo>
                    <a:pt x="333" y="362"/>
                    <a:pt x="333" y="362"/>
                    <a:pt x="333" y="362"/>
                  </a:cubicBezTo>
                  <a:cubicBezTo>
                    <a:pt x="333" y="363"/>
                    <a:pt x="333" y="363"/>
                    <a:pt x="333" y="363"/>
                  </a:cubicBezTo>
                  <a:cubicBezTo>
                    <a:pt x="334" y="364"/>
                    <a:pt x="334" y="364"/>
                    <a:pt x="334" y="364"/>
                  </a:cubicBezTo>
                  <a:cubicBezTo>
                    <a:pt x="334" y="366"/>
                    <a:pt x="334" y="366"/>
                    <a:pt x="334" y="366"/>
                  </a:cubicBezTo>
                  <a:cubicBezTo>
                    <a:pt x="334" y="370"/>
                    <a:pt x="334" y="370"/>
                    <a:pt x="334" y="370"/>
                  </a:cubicBezTo>
                  <a:cubicBezTo>
                    <a:pt x="332" y="378"/>
                    <a:pt x="332" y="378"/>
                    <a:pt x="332" y="378"/>
                  </a:cubicBezTo>
                  <a:cubicBezTo>
                    <a:pt x="335" y="380"/>
                    <a:pt x="335" y="380"/>
                    <a:pt x="335" y="380"/>
                  </a:cubicBezTo>
                  <a:cubicBezTo>
                    <a:pt x="338" y="380"/>
                    <a:pt x="341" y="380"/>
                    <a:pt x="343" y="382"/>
                  </a:cubicBezTo>
                  <a:cubicBezTo>
                    <a:pt x="353" y="386"/>
                    <a:pt x="353" y="386"/>
                    <a:pt x="353" y="386"/>
                  </a:cubicBezTo>
                  <a:cubicBezTo>
                    <a:pt x="358" y="382"/>
                    <a:pt x="358" y="382"/>
                    <a:pt x="358" y="382"/>
                  </a:cubicBezTo>
                  <a:cubicBezTo>
                    <a:pt x="364" y="376"/>
                    <a:pt x="364" y="376"/>
                    <a:pt x="364" y="376"/>
                  </a:cubicBezTo>
                  <a:cubicBezTo>
                    <a:pt x="365" y="373"/>
                    <a:pt x="365" y="373"/>
                    <a:pt x="365" y="373"/>
                  </a:cubicBezTo>
                  <a:cubicBezTo>
                    <a:pt x="365" y="372"/>
                    <a:pt x="365" y="372"/>
                    <a:pt x="365" y="372"/>
                  </a:cubicBezTo>
                  <a:cubicBezTo>
                    <a:pt x="366" y="372"/>
                    <a:pt x="366" y="372"/>
                    <a:pt x="366" y="372"/>
                  </a:cubicBezTo>
                  <a:cubicBezTo>
                    <a:pt x="367" y="371"/>
                    <a:pt x="367" y="371"/>
                    <a:pt x="367" y="371"/>
                  </a:cubicBezTo>
                  <a:cubicBezTo>
                    <a:pt x="367" y="370"/>
                    <a:pt x="367" y="370"/>
                    <a:pt x="367" y="370"/>
                  </a:cubicBezTo>
                  <a:cubicBezTo>
                    <a:pt x="365" y="362"/>
                    <a:pt x="365" y="362"/>
                    <a:pt x="365" y="362"/>
                  </a:cubicBezTo>
                  <a:cubicBezTo>
                    <a:pt x="364" y="357"/>
                    <a:pt x="364" y="357"/>
                    <a:pt x="364" y="357"/>
                  </a:cubicBezTo>
                  <a:cubicBezTo>
                    <a:pt x="364" y="357"/>
                    <a:pt x="364" y="357"/>
                    <a:pt x="364" y="357"/>
                  </a:cubicBezTo>
                  <a:cubicBezTo>
                    <a:pt x="364" y="356"/>
                    <a:pt x="364" y="356"/>
                    <a:pt x="364" y="356"/>
                  </a:cubicBezTo>
                  <a:cubicBezTo>
                    <a:pt x="364" y="356"/>
                    <a:pt x="364" y="356"/>
                    <a:pt x="364" y="356"/>
                  </a:cubicBezTo>
                  <a:cubicBezTo>
                    <a:pt x="364" y="356"/>
                    <a:pt x="364" y="356"/>
                    <a:pt x="364" y="356"/>
                  </a:cubicBezTo>
                  <a:cubicBezTo>
                    <a:pt x="367" y="350"/>
                    <a:pt x="367" y="350"/>
                    <a:pt x="367" y="350"/>
                  </a:cubicBezTo>
                  <a:cubicBezTo>
                    <a:pt x="368" y="350"/>
                    <a:pt x="368" y="350"/>
                    <a:pt x="368" y="350"/>
                  </a:cubicBezTo>
                  <a:cubicBezTo>
                    <a:pt x="368" y="350"/>
                    <a:pt x="368" y="350"/>
                    <a:pt x="368" y="350"/>
                  </a:cubicBezTo>
                  <a:cubicBezTo>
                    <a:pt x="374" y="346"/>
                    <a:pt x="374" y="346"/>
                    <a:pt x="374" y="346"/>
                  </a:cubicBezTo>
                  <a:cubicBezTo>
                    <a:pt x="375" y="346"/>
                    <a:pt x="375" y="346"/>
                    <a:pt x="375" y="346"/>
                  </a:cubicBezTo>
                  <a:cubicBezTo>
                    <a:pt x="388" y="346"/>
                    <a:pt x="388" y="346"/>
                    <a:pt x="388" y="346"/>
                  </a:cubicBezTo>
                  <a:cubicBezTo>
                    <a:pt x="390" y="345"/>
                    <a:pt x="390" y="345"/>
                    <a:pt x="390" y="345"/>
                  </a:cubicBezTo>
                  <a:cubicBezTo>
                    <a:pt x="389" y="338"/>
                    <a:pt x="389" y="338"/>
                    <a:pt x="389" y="338"/>
                  </a:cubicBezTo>
                  <a:cubicBezTo>
                    <a:pt x="387" y="332"/>
                    <a:pt x="387" y="332"/>
                    <a:pt x="387" y="332"/>
                  </a:cubicBezTo>
                  <a:cubicBezTo>
                    <a:pt x="383" y="325"/>
                    <a:pt x="383" y="325"/>
                    <a:pt x="383" y="325"/>
                  </a:cubicBezTo>
                  <a:cubicBezTo>
                    <a:pt x="383" y="324"/>
                    <a:pt x="383" y="324"/>
                    <a:pt x="383" y="324"/>
                  </a:cubicBezTo>
                  <a:cubicBezTo>
                    <a:pt x="383" y="324"/>
                    <a:pt x="383" y="324"/>
                    <a:pt x="383" y="324"/>
                  </a:cubicBezTo>
                  <a:cubicBezTo>
                    <a:pt x="383" y="314"/>
                    <a:pt x="383" y="314"/>
                    <a:pt x="383" y="314"/>
                  </a:cubicBezTo>
                  <a:cubicBezTo>
                    <a:pt x="383" y="314"/>
                    <a:pt x="383" y="314"/>
                    <a:pt x="383" y="314"/>
                  </a:cubicBezTo>
                  <a:cubicBezTo>
                    <a:pt x="383" y="314"/>
                    <a:pt x="383" y="314"/>
                    <a:pt x="383" y="314"/>
                  </a:cubicBezTo>
                  <a:cubicBezTo>
                    <a:pt x="385" y="308"/>
                    <a:pt x="385" y="308"/>
                    <a:pt x="385" y="308"/>
                  </a:cubicBezTo>
                  <a:cubicBezTo>
                    <a:pt x="385" y="308"/>
                    <a:pt x="385" y="308"/>
                    <a:pt x="385" y="308"/>
                  </a:cubicBezTo>
                  <a:cubicBezTo>
                    <a:pt x="385" y="307"/>
                    <a:pt x="385" y="307"/>
                    <a:pt x="385" y="307"/>
                  </a:cubicBezTo>
                  <a:cubicBezTo>
                    <a:pt x="385" y="307"/>
                    <a:pt x="385" y="307"/>
                    <a:pt x="385" y="307"/>
                  </a:cubicBezTo>
                  <a:cubicBezTo>
                    <a:pt x="396" y="292"/>
                    <a:pt x="396" y="292"/>
                    <a:pt x="396" y="292"/>
                  </a:cubicBezTo>
                  <a:cubicBezTo>
                    <a:pt x="397" y="291"/>
                    <a:pt x="397" y="291"/>
                    <a:pt x="397" y="291"/>
                  </a:cubicBezTo>
                  <a:cubicBezTo>
                    <a:pt x="397" y="291"/>
                    <a:pt x="397" y="291"/>
                    <a:pt x="397" y="291"/>
                  </a:cubicBezTo>
                  <a:cubicBezTo>
                    <a:pt x="398" y="291"/>
                    <a:pt x="398" y="291"/>
                    <a:pt x="398" y="291"/>
                  </a:cubicBezTo>
                  <a:cubicBezTo>
                    <a:pt x="400" y="291"/>
                    <a:pt x="400" y="291"/>
                    <a:pt x="400" y="291"/>
                  </a:cubicBezTo>
                  <a:cubicBezTo>
                    <a:pt x="404" y="291"/>
                    <a:pt x="404" y="291"/>
                    <a:pt x="404" y="291"/>
                  </a:cubicBezTo>
                  <a:cubicBezTo>
                    <a:pt x="413" y="296"/>
                    <a:pt x="413" y="296"/>
                    <a:pt x="413" y="296"/>
                  </a:cubicBezTo>
                  <a:cubicBezTo>
                    <a:pt x="419" y="298"/>
                    <a:pt x="419" y="298"/>
                    <a:pt x="419" y="298"/>
                  </a:cubicBezTo>
                  <a:cubicBezTo>
                    <a:pt x="420" y="295"/>
                    <a:pt x="420" y="295"/>
                    <a:pt x="420" y="295"/>
                  </a:cubicBezTo>
                  <a:cubicBezTo>
                    <a:pt x="419" y="294"/>
                    <a:pt x="419" y="294"/>
                    <a:pt x="419" y="294"/>
                  </a:cubicBezTo>
                  <a:cubicBezTo>
                    <a:pt x="419" y="293"/>
                    <a:pt x="419" y="293"/>
                    <a:pt x="419" y="293"/>
                  </a:cubicBezTo>
                  <a:cubicBezTo>
                    <a:pt x="419" y="291"/>
                    <a:pt x="420" y="289"/>
                    <a:pt x="423" y="287"/>
                  </a:cubicBezTo>
                  <a:cubicBezTo>
                    <a:pt x="430" y="282"/>
                    <a:pt x="430" y="282"/>
                    <a:pt x="430" y="282"/>
                  </a:cubicBezTo>
                  <a:cubicBezTo>
                    <a:pt x="430" y="281"/>
                    <a:pt x="430" y="281"/>
                    <a:pt x="430" y="281"/>
                  </a:cubicBezTo>
                  <a:cubicBezTo>
                    <a:pt x="430" y="281"/>
                    <a:pt x="430" y="281"/>
                    <a:pt x="430" y="281"/>
                  </a:cubicBezTo>
                  <a:cubicBezTo>
                    <a:pt x="430" y="281"/>
                    <a:pt x="430" y="281"/>
                    <a:pt x="430" y="281"/>
                  </a:cubicBezTo>
                  <a:cubicBezTo>
                    <a:pt x="434" y="280"/>
                    <a:pt x="437" y="279"/>
                    <a:pt x="438" y="279"/>
                  </a:cubicBezTo>
                  <a:cubicBezTo>
                    <a:pt x="445" y="278"/>
                    <a:pt x="445" y="278"/>
                    <a:pt x="445" y="278"/>
                  </a:cubicBezTo>
                  <a:cubicBezTo>
                    <a:pt x="445" y="278"/>
                    <a:pt x="445" y="278"/>
                    <a:pt x="445" y="278"/>
                  </a:cubicBezTo>
                  <a:cubicBezTo>
                    <a:pt x="445" y="278"/>
                    <a:pt x="445" y="278"/>
                    <a:pt x="445" y="278"/>
                  </a:cubicBezTo>
                  <a:cubicBezTo>
                    <a:pt x="449" y="279"/>
                    <a:pt x="449" y="279"/>
                    <a:pt x="449" y="279"/>
                  </a:cubicBezTo>
                  <a:cubicBezTo>
                    <a:pt x="452" y="269"/>
                    <a:pt x="452" y="269"/>
                    <a:pt x="452" y="269"/>
                  </a:cubicBezTo>
                  <a:cubicBezTo>
                    <a:pt x="452" y="262"/>
                    <a:pt x="452" y="262"/>
                    <a:pt x="452" y="262"/>
                  </a:cubicBezTo>
                  <a:cubicBezTo>
                    <a:pt x="452" y="258"/>
                    <a:pt x="452" y="255"/>
                    <a:pt x="453" y="254"/>
                  </a:cubicBezTo>
                  <a:cubicBezTo>
                    <a:pt x="456" y="249"/>
                    <a:pt x="456" y="249"/>
                    <a:pt x="456" y="249"/>
                  </a:cubicBezTo>
                  <a:cubicBezTo>
                    <a:pt x="453" y="244"/>
                    <a:pt x="453" y="244"/>
                    <a:pt x="453" y="244"/>
                  </a:cubicBezTo>
                  <a:cubicBezTo>
                    <a:pt x="448" y="241"/>
                    <a:pt x="448" y="241"/>
                    <a:pt x="448" y="241"/>
                  </a:cubicBezTo>
                  <a:cubicBezTo>
                    <a:pt x="438" y="238"/>
                    <a:pt x="438" y="238"/>
                    <a:pt x="438" y="238"/>
                  </a:cubicBezTo>
                  <a:cubicBezTo>
                    <a:pt x="436" y="238"/>
                    <a:pt x="432" y="236"/>
                    <a:pt x="426" y="231"/>
                  </a:cubicBezTo>
                  <a:cubicBezTo>
                    <a:pt x="420" y="228"/>
                    <a:pt x="420" y="228"/>
                    <a:pt x="420" y="228"/>
                  </a:cubicBezTo>
                  <a:cubicBezTo>
                    <a:pt x="420" y="228"/>
                    <a:pt x="420" y="228"/>
                    <a:pt x="420" y="228"/>
                  </a:cubicBezTo>
                  <a:cubicBezTo>
                    <a:pt x="419" y="228"/>
                    <a:pt x="419" y="228"/>
                    <a:pt x="419" y="228"/>
                  </a:cubicBezTo>
                  <a:cubicBezTo>
                    <a:pt x="412" y="219"/>
                    <a:pt x="412" y="219"/>
                    <a:pt x="412" y="219"/>
                  </a:cubicBezTo>
                  <a:cubicBezTo>
                    <a:pt x="405" y="219"/>
                    <a:pt x="405" y="219"/>
                    <a:pt x="405" y="219"/>
                  </a:cubicBezTo>
                  <a:cubicBezTo>
                    <a:pt x="405" y="218"/>
                    <a:pt x="405" y="218"/>
                    <a:pt x="405" y="218"/>
                  </a:cubicBezTo>
                  <a:cubicBezTo>
                    <a:pt x="405" y="218"/>
                    <a:pt x="405" y="218"/>
                    <a:pt x="405" y="218"/>
                  </a:cubicBezTo>
                  <a:cubicBezTo>
                    <a:pt x="399" y="215"/>
                    <a:pt x="399" y="215"/>
                    <a:pt x="399" y="215"/>
                  </a:cubicBezTo>
                  <a:cubicBezTo>
                    <a:pt x="395" y="220"/>
                    <a:pt x="395" y="220"/>
                    <a:pt x="395" y="220"/>
                  </a:cubicBezTo>
                  <a:cubicBezTo>
                    <a:pt x="394" y="239"/>
                    <a:pt x="394" y="239"/>
                    <a:pt x="394" y="239"/>
                  </a:cubicBezTo>
                  <a:cubicBezTo>
                    <a:pt x="395" y="246"/>
                    <a:pt x="395" y="246"/>
                    <a:pt x="395" y="246"/>
                  </a:cubicBezTo>
                  <a:cubicBezTo>
                    <a:pt x="398" y="246"/>
                    <a:pt x="398" y="246"/>
                    <a:pt x="398" y="246"/>
                  </a:cubicBezTo>
                  <a:cubicBezTo>
                    <a:pt x="399" y="246"/>
                    <a:pt x="399" y="246"/>
                    <a:pt x="399" y="246"/>
                  </a:cubicBezTo>
                  <a:cubicBezTo>
                    <a:pt x="404" y="248"/>
                    <a:pt x="404" y="248"/>
                    <a:pt x="404" y="248"/>
                  </a:cubicBezTo>
                  <a:cubicBezTo>
                    <a:pt x="404" y="248"/>
                    <a:pt x="404" y="248"/>
                    <a:pt x="404" y="248"/>
                  </a:cubicBezTo>
                  <a:cubicBezTo>
                    <a:pt x="404" y="249"/>
                    <a:pt x="404" y="249"/>
                    <a:pt x="404" y="249"/>
                  </a:cubicBezTo>
                  <a:cubicBezTo>
                    <a:pt x="407" y="256"/>
                    <a:pt x="407" y="256"/>
                    <a:pt x="407" y="256"/>
                  </a:cubicBezTo>
                  <a:cubicBezTo>
                    <a:pt x="407" y="256"/>
                    <a:pt x="407" y="256"/>
                    <a:pt x="407" y="256"/>
                  </a:cubicBezTo>
                  <a:cubicBezTo>
                    <a:pt x="407" y="256"/>
                    <a:pt x="407" y="256"/>
                    <a:pt x="407" y="256"/>
                  </a:cubicBezTo>
                  <a:cubicBezTo>
                    <a:pt x="407" y="256"/>
                    <a:pt x="407" y="256"/>
                    <a:pt x="407" y="256"/>
                  </a:cubicBezTo>
                  <a:cubicBezTo>
                    <a:pt x="407" y="256"/>
                    <a:pt x="407" y="256"/>
                    <a:pt x="407" y="256"/>
                  </a:cubicBezTo>
                  <a:cubicBezTo>
                    <a:pt x="406" y="269"/>
                    <a:pt x="406" y="269"/>
                    <a:pt x="406" y="269"/>
                  </a:cubicBezTo>
                  <a:cubicBezTo>
                    <a:pt x="406" y="270"/>
                    <a:pt x="406" y="270"/>
                    <a:pt x="406" y="270"/>
                  </a:cubicBezTo>
                  <a:cubicBezTo>
                    <a:pt x="406" y="270"/>
                    <a:pt x="406" y="270"/>
                    <a:pt x="406" y="270"/>
                  </a:cubicBezTo>
                  <a:cubicBezTo>
                    <a:pt x="405" y="270"/>
                    <a:pt x="405" y="270"/>
                    <a:pt x="405" y="270"/>
                  </a:cubicBezTo>
                  <a:cubicBezTo>
                    <a:pt x="403" y="272"/>
                    <a:pt x="402" y="272"/>
                    <a:pt x="400" y="274"/>
                  </a:cubicBezTo>
                  <a:cubicBezTo>
                    <a:pt x="399" y="274"/>
                    <a:pt x="399" y="274"/>
                    <a:pt x="399" y="274"/>
                  </a:cubicBezTo>
                  <a:cubicBezTo>
                    <a:pt x="399" y="274"/>
                    <a:pt x="399" y="274"/>
                    <a:pt x="399" y="274"/>
                  </a:cubicBezTo>
                  <a:cubicBezTo>
                    <a:pt x="398" y="274"/>
                    <a:pt x="398" y="274"/>
                    <a:pt x="398" y="274"/>
                  </a:cubicBezTo>
                  <a:cubicBezTo>
                    <a:pt x="395" y="273"/>
                    <a:pt x="395" y="273"/>
                    <a:pt x="395" y="273"/>
                  </a:cubicBezTo>
                  <a:cubicBezTo>
                    <a:pt x="389" y="275"/>
                    <a:pt x="389" y="275"/>
                    <a:pt x="389" y="275"/>
                  </a:cubicBezTo>
                  <a:cubicBezTo>
                    <a:pt x="389" y="275"/>
                    <a:pt x="389" y="275"/>
                    <a:pt x="389" y="275"/>
                  </a:cubicBezTo>
                  <a:cubicBezTo>
                    <a:pt x="389" y="276"/>
                    <a:pt x="389" y="276"/>
                    <a:pt x="389" y="276"/>
                  </a:cubicBezTo>
                  <a:cubicBezTo>
                    <a:pt x="389" y="277"/>
                    <a:pt x="389" y="277"/>
                    <a:pt x="389" y="277"/>
                  </a:cubicBezTo>
                  <a:cubicBezTo>
                    <a:pt x="391" y="288"/>
                    <a:pt x="391" y="288"/>
                    <a:pt x="391" y="288"/>
                  </a:cubicBezTo>
                  <a:cubicBezTo>
                    <a:pt x="391" y="289"/>
                    <a:pt x="390" y="290"/>
                    <a:pt x="388" y="290"/>
                  </a:cubicBezTo>
                  <a:cubicBezTo>
                    <a:pt x="383" y="290"/>
                    <a:pt x="383" y="290"/>
                    <a:pt x="383" y="290"/>
                  </a:cubicBezTo>
                  <a:cubicBezTo>
                    <a:pt x="381" y="290"/>
                    <a:pt x="380" y="289"/>
                    <a:pt x="379" y="288"/>
                  </a:cubicBezTo>
                  <a:cubicBezTo>
                    <a:pt x="374" y="284"/>
                    <a:pt x="374" y="284"/>
                    <a:pt x="374" y="284"/>
                  </a:cubicBezTo>
                  <a:cubicBezTo>
                    <a:pt x="373" y="284"/>
                    <a:pt x="373" y="284"/>
                    <a:pt x="373" y="284"/>
                  </a:cubicBezTo>
                  <a:cubicBezTo>
                    <a:pt x="373" y="284"/>
                    <a:pt x="373" y="284"/>
                    <a:pt x="373" y="284"/>
                  </a:cubicBezTo>
                  <a:cubicBezTo>
                    <a:pt x="373" y="284"/>
                    <a:pt x="373" y="284"/>
                    <a:pt x="373" y="284"/>
                  </a:cubicBezTo>
                  <a:cubicBezTo>
                    <a:pt x="370" y="277"/>
                    <a:pt x="370" y="277"/>
                    <a:pt x="370" y="277"/>
                  </a:cubicBezTo>
                  <a:cubicBezTo>
                    <a:pt x="369" y="276"/>
                    <a:pt x="367" y="275"/>
                    <a:pt x="363" y="274"/>
                  </a:cubicBezTo>
                  <a:cubicBezTo>
                    <a:pt x="363" y="274"/>
                    <a:pt x="363" y="274"/>
                    <a:pt x="363" y="274"/>
                  </a:cubicBezTo>
                  <a:cubicBezTo>
                    <a:pt x="363" y="274"/>
                    <a:pt x="363" y="274"/>
                    <a:pt x="363" y="274"/>
                  </a:cubicBezTo>
                  <a:cubicBezTo>
                    <a:pt x="357" y="270"/>
                    <a:pt x="357" y="270"/>
                    <a:pt x="357" y="270"/>
                  </a:cubicBezTo>
                  <a:cubicBezTo>
                    <a:pt x="356" y="270"/>
                    <a:pt x="356" y="270"/>
                    <a:pt x="356" y="270"/>
                  </a:cubicBezTo>
                  <a:cubicBezTo>
                    <a:pt x="356" y="269"/>
                    <a:pt x="356" y="269"/>
                    <a:pt x="356" y="269"/>
                  </a:cubicBezTo>
                  <a:cubicBezTo>
                    <a:pt x="356" y="269"/>
                    <a:pt x="356" y="269"/>
                    <a:pt x="356" y="269"/>
                  </a:cubicBezTo>
                  <a:cubicBezTo>
                    <a:pt x="355" y="262"/>
                    <a:pt x="355" y="262"/>
                    <a:pt x="355" y="262"/>
                  </a:cubicBezTo>
                  <a:cubicBezTo>
                    <a:pt x="355" y="257"/>
                    <a:pt x="355" y="257"/>
                    <a:pt x="355" y="257"/>
                  </a:cubicBezTo>
                  <a:cubicBezTo>
                    <a:pt x="356" y="257"/>
                    <a:pt x="356" y="257"/>
                    <a:pt x="356" y="257"/>
                  </a:cubicBezTo>
                  <a:cubicBezTo>
                    <a:pt x="356" y="256"/>
                    <a:pt x="356" y="256"/>
                    <a:pt x="356" y="256"/>
                  </a:cubicBezTo>
                  <a:cubicBezTo>
                    <a:pt x="356" y="256"/>
                    <a:pt x="356" y="256"/>
                    <a:pt x="356" y="256"/>
                  </a:cubicBezTo>
                  <a:cubicBezTo>
                    <a:pt x="358" y="254"/>
                    <a:pt x="358" y="254"/>
                    <a:pt x="358" y="254"/>
                  </a:cubicBezTo>
                  <a:cubicBezTo>
                    <a:pt x="358" y="252"/>
                    <a:pt x="358" y="252"/>
                    <a:pt x="358" y="252"/>
                  </a:cubicBezTo>
                  <a:cubicBezTo>
                    <a:pt x="356" y="244"/>
                    <a:pt x="356" y="244"/>
                    <a:pt x="356" y="244"/>
                  </a:cubicBezTo>
                  <a:cubicBezTo>
                    <a:pt x="350" y="239"/>
                    <a:pt x="350" y="239"/>
                    <a:pt x="350" y="239"/>
                  </a:cubicBezTo>
                  <a:cubicBezTo>
                    <a:pt x="350" y="238"/>
                    <a:pt x="350" y="238"/>
                    <a:pt x="350" y="238"/>
                  </a:cubicBezTo>
                  <a:cubicBezTo>
                    <a:pt x="349" y="222"/>
                    <a:pt x="349" y="222"/>
                    <a:pt x="349" y="222"/>
                  </a:cubicBezTo>
                  <a:cubicBezTo>
                    <a:pt x="345" y="218"/>
                    <a:pt x="345" y="218"/>
                    <a:pt x="345" y="218"/>
                  </a:cubicBezTo>
                  <a:cubicBezTo>
                    <a:pt x="344" y="218"/>
                    <a:pt x="344" y="218"/>
                    <a:pt x="344" y="218"/>
                  </a:cubicBezTo>
                  <a:cubicBezTo>
                    <a:pt x="344" y="218"/>
                    <a:pt x="344" y="218"/>
                    <a:pt x="344" y="218"/>
                  </a:cubicBezTo>
                  <a:cubicBezTo>
                    <a:pt x="344" y="218"/>
                    <a:pt x="344" y="218"/>
                    <a:pt x="344" y="218"/>
                  </a:cubicBezTo>
                  <a:cubicBezTo>
                    <a:pt x="341" y="210"/>
                    <a:pt x="341" y="210"/>
                    <a:pt x="341" y="210"/>
                  </a:cubicBezTo>
                  <a:cubicBezTo>
                    <a:pt x="326" y="208"/>
                    <a:pt x="326" y="208"/>
                    <a:pt x="326" y="208"/>
                  </a:cubicBezTo>
                  <a:cubicBezTo>
                    <a:pt x="323" y="207"/>
                    <a:pt x="320" y="205"/>
                    <a:pt x="319" y="202"/>
                  </a:cubicBezTo>
                  <a:cubicBezTo>
                    <a:pt x="312" y="202"/>
                    <a:pt x="312" y="202"/>
                    <a:pt x="312" y="202"/>
                  </a:cubicBezTo>
                  <a:cubicBezTo>
                    <a:pt x="310" y="201"/>
                    <a:pt x="307" y="199"/>
                    <a:pt x="305" y="196"/>
                  </a:cubicBezTo>
                  <a:cubicBezTo>
                    <a:pt x="304" y="196"/>
                    <a:pt x="304" y="196"/>
                    <a:pt x="304" y="196"/>
                  </a:cubicBezTo>
                  <a:cubicBezTo>
                    <a:pt x="302" y="194"/>
                    <a:pt x="301" y="192"/>
                    <a:pt x="299" y="188"/>
                  </a:cubicBezTo>
                  <a:cubicBezTo>
                    <a:pt x="299" y="188"/>
                    <a:pt x="299" y="188"/>
                    <a:pt x="299" y="188"/>
                  </a:cubicBezTo>
                  <a:cubicBezTo>
                    <a:pt x="299" y="188"/>
                    <a:pt x="299" y="188"/>
                    <a:pt x="299" y="188"/>
                  </a:cubicBezTo>
                  <a:cubicBezTo>
                    <a:pt x="297" y="182"/>
                    <a:pt x="297" y="182"/>
                    <a:pt x="297" y="182"/>
                  </a:cubicBezTo>
                  <a:cubicBezTo>
                    <a:pt x="297" y="182"/>
                    <a:pt x="297" y="182"/>
                    <a:pt x="297" y="182"/>
                  </a:cubicBezTo>
                  <a:cubicBezTo>
                    <a:pt x="297" y="181"/>
                    <a:pt x="297" y="181"/>
                    <a:pt x="297" y="181"/>
                  </a:cubicBezTo>
                  <a:cubicBezTo>
                    <a:pt x="297" y="181"/>
                    <a:pt x="297" y="181"/>
                    <a:pt x="297" y="181"/>
                  </a:cubicBezTo>
                  <a:cubicBezTo>
                    <a:pt x="297" y="181"/>
                    <a:pt x="297" y="181"/>
                    <a:pt x="297" y="181"/>
                  </a:cubicBezTo>
                  <a:cubicBezTo>
                    <a:pt x="300" y="168"/>
                    <a:pt x="300" y="168"/>
                    <a:pt x="300" y="168"/>
                  </a:cubicBezTo>
                  <a:cubicBezTo>
                    <a:pt x="300" y="168"/>
                    <a:pt x="300" y="168"/>
                    <a:pt x="300" y="168"/>
                  </a:cubicBezTo>
                  <a:cubicBezTo>
                    <a:pt x="302" y="163"/>
                    <a:pt x="302" y="163"/>
                    <a:pt x="302" y="163"/>
                  </a:cubicBezTo>
                  <a:cubicBezTo>
                    <a:pt x="302" y="162"/>
                    <a:pt x="302" y="162"/>
                    <a:pt x="302" y="162"/>
                  </a:cubicBezTo>
                  <a:cubicBezTo>
                    <a:pt x="302" y="162"/>
                    <a:pt x="302" y="162"/>
                    <a:pt x="302" y="162"/>
                  </a:cubicBezTo>
                  <a:cubicBezTo>
                    <a:pt x="303" y="162"/>
                    <a:pt x="303" y="162"/>
                    <a:pt x="303" y="162"/>
                  </a:cubicBezTo>
                  <a:cubicBezTo>
                    <a:pt x="318" y="156"/>
                    <a:pt x="318" y="156"/>
                    <a:pt x="318" y="156"/>
                  </a:cubicBezTo>
                  <a:cubicBezTo>
                    <a:pt x="324" y="148"/>
                    <a:pt x="324" y="148"/>
                    <a:pt x="324" y="148"/>
                  </a:cubicBezTo>
                  <a:cubicBezTo>
                    <a:pt x="325" y="142"/>
                    <a:pt x="325" y="142"/>
                    <a:pt x="325" y="142"/>
                  </a:cubicBezTo>
                  <a:cubicBezTo>
                    <a:pt x="324" y="138"/>
                    <a:pt x="324" y="138"/>
                    <a:pt x="324" y="138"/>
                  </a:cubicBezTo>
                  <a:cubicBezTo>
                    <a:pt x="322" y="133"/>
                    <a:pt x="320" y="130"/>
                    <a:pt x="320" y="128"/>
                  </a:cubicBezTo>
                  <a:cubicBezTo>
                    <a:pt x="317" y="128"/>
                    <a:pt x="317" y="128"/>
                    <a:pt x="317" y="128"/>
                  </a:cubicBezTo>
                  <a:cubicBezTo>
                    <a:pt x="311" y="128"/>
                    <a:pt x="311" y="128"/>
                    <a:pt x="311" y="128"/>
                  </a:cubicBezTo>
                  <a:cubicBezTo>
                    <a:pt x="310" y="128"/>
                    <a:pt x="307" y="132"/>
                    <a:pt x="303" y="137"/>
                  </a:cubicBezTo>
                  <a:cubicBezTo>
                    <a:pt x="296" y="143"/>
                    <a:pt x="296" y="143"/>
                    <a:pt x="296" y="143"/>
                  </a:cubicBezTo>
                  <a:cubicBezTo>
                    <a:pt x="295" y="143"/>
                    <a:pt x="295" y="143"/>
                    <a:pt x="295" y="143"/>
                  </a:cubicBezTo>
                  <a:cubicBezTo>
                    <a:pt x="295" y="144"/>
                    <a:pt x="295" y="144"/>
                    <a:pt x="295" y="144"/>
                  </a:cubicBezTo>
                  <a:cubicBezTo>
                    <a:pt x="290" y="145"/>
                    <a:pt x="286" y="146"/>
                    <a:pt x="284" y="145"/>
                  </a:cubicBezTo>
                  <a:lnTo>
                    <a:pt x="271" y="14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1" name="Freeform 8"/>
            <p:cNvSpPr>
              <a:spLocks/>
            </p:cNvSpPr>
            <p:nvPr/>
          </p:nvSpPr>
          <p:spPr bwMode="auto">
            <a:xfrm>
              <a:off x="3204577" y="3159409"/>
              <a:ext cx="255443" cy="428857"/>
            </a:xfrm>
            <a:custGeom>
              <a:avLst/>
              <a:gdLst>
                <a:gd name="T0" fmla="*/ 46 w 91"/>
                <a:gd name="T1" fmla="*/ 30 h 153"/>
                <a:gd name="T2" fmla="*/ 46 w 91"/>
                <a:gd name="T3" fmla="*/ 43 h 153"/>
                <a:gd name="T4" fmla="*/ 41 w 91"/>
                <a:gd name="T5" fmla="*/ 55 h 153"/>
                <a:gd name="T6" fmla="*/ 37 w 91"/>
                <a:gd name="T7" fmla="*/ 62 h 153"/>
                <a:gd name="T8" fmla="*/ 37 w 91"/>
                <a:gd name="T9" fmla="*/ 62 h 153"/>
                <a:gd name="T10" fmla="*/ 21 w 91"/>
                <a:gd name="T11" fmla="*/ 65 h 153"/>
                <a:gd name="T12" fmla="*/ 6 w 91"/>
                <a:gd name="T13" fmla="*/ 68 h 153"/>
                <a:gd name="T14" fmla="*/ 4 w 91"/>
                <a:gd name="T15" fmla="*/ 70 h 153"/>
                <a:gd name="T16" fmla="*/ 19 w 91"/>
                <a:gd name="T17" fmla="*/ 72 h 153"/>
                <a:gd name="T18" fmla="*/ 20 w 91"/>
                <a:gd name="T19" fmla="*/ 72 h 153"/>
                <a:gd name="T20" fmla="*/ 24 w 91"/>
                <a:gd name="T21" fmla="*/ 82 h 153"/>
                <a:gd name="T22" fmla="*/ 30 w 91"/>
                <a:gd name="T23" fmla="*/ 93 h 153"/>
                <a:gd name="T24" fmla="*/ 35 w 91"/>
                <a:gd name="T25" fmla="*/ 108 h 153"/>
                <a:gd name="T26" fmla="*/ 35 w 91"/>
                <a:gd name="T27" fmla="*/ 108 h 153"/>
                <a:gd name="T28" fmla="*/ 38 w 91"/>
                <a:gd name="T29" fmla="*/ 116 h 153"/>
                <a:gd name="T30" fmla="*/ 35 w 91"/>
                <a:gd name="T31" fmla="*/ 125 h 153"/>
                <a:gd name="T32" fmla="*/ 36 w 91"/>
                <a:gd name="T33" fmla="*/ 132 h 153"/>
                <a:gd name="T34" fmla="*/ 50 w 91"/>
                <a:gd name="T35" fmla="*/ 141 h 153"/>
                <a:gd name="T36" fmla="*/ 58 w 91"/>
                <a:gd name="T37" fmla="*/ 152 h 153"/>
                <a:gd name="T38" fmla="*/ 62 w 91"/>
                <a:gd name="T39" fmla="*/ 153 h 153"/>
                <a:gd name="T40" fmla="*/ 61 w 91"/>
                <a:gd name="T41" fmla="*/ 139 h 153"/>
                <a:gd name="T42" fmla="*/ 70 w 91"/>
                <a:gd name="T43" fmla="*/ 135 h 153"/>
                <a:gd name="T44" fmla="*/ 71 w 91"/>
                <a:gd name="T45" fmla="*/ 134 h 153"/>
                <a:gd name="T46" fmla="*/ 71 w 91"/>
                <a:gd name="T47" fmla="*/ 135 h 153"/>
                <a:gd name="T48" fmla="*/ 78 w 91"/>
                <a:gd name="T49" fmla="*/ 134 h 153"/>
                <a:gd name="T50" fmla="*/ 79 w 91"/>
                <a:gd name="T51" fmla="*/ 123 h 153"/>
                <a:gd name="T52" fmla="*/ 73 w 91"/>
                <a:gd name="T53" fmla="*/ 116 h 153"/>
                <a:gd name="T54" fmla="*/ 69 w 91"/>
                <a:gd name="T55" fmla="*/ 116 h 153"/>
                <a:gd name="T56" fmla="*/ 66 w 91"/>
                <a:gd name="T57" fmla="*/ 105 h 153"/>
                <a:gd name="T58" fmla="*/ 67 w 91"/>
                <a:gd name="T59" fmla="*/ 84 h 153"/>
                <a:gd name="T60" fmla="*/ 82 w 91"/>
                <a:gd name="T61" fmla="*/ 80 h 153"/>
                <a:gd name="T62" fmla="*/ 91 w 91"/>
                <a:gd name="T63" fmla="*/ 54 h 153"/>
                <a:gd name="T64" fmla="*/ 84 w 91"/>
                <a:gd name="T65" fmla="*/ 48 h 153"/>
                <a:gd name="T66" fmla="*/ 83 w 91"/>
                <a:gd name="T67" fmla="*/ 48 h 153"/>
                <a:gd name="T68" fmla="*/ 76 w 91"/>
                <a:gd name="T69" fmla="*/ 49 h 153"/>
                <a:gd name="T70" fmla="*/ 71 w 91"/>
                <a:gd name="T71" fmla="*/ 43 h 153"/>
                <a:gd name="T72" fmla="*/ 71 w 91"/>
                <a:gd name="T73" fmla="*/ 42 h 153"/>
                <a:gd name="T74" fmla="*/ 73 w 91"/>
                <a:gd name="T75" fmla="*/ 26 h 153"/>
                <a:gd name="T76" fmla="*/ 76 w 91"/>
                <a:gd name="T77" fmla="*/ 19 h 153"/>
                <a:gd name="T78" fmla="*/ 78 w 91"/>
                <a:gd name="T79" fmla="*/ 10 h 153"/>
                <a:gd name="T80" fmla="*/ 64 w 91"/>
                <a:gd name="T81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91" h="153">
                  <a:moveTo>
                    <a:pt x="53" y="10"/>
                  </a:moveTo>
                  <a:cubicBezTo>
                    <a:pt x="46" y="30"/>
                    <a:pt x="46" y="30"/>
                    <a:pt x="46" y="30"/>
                  </a:cubicBezTo>
                  <a:cubicBezTo>
                    <a:pt x="46" y="43"/>
                    <a:pt x="46" y="43"/>
                    <a:pt x="46" y="43"/>
                  </a:cubicBezTo>
                  <a:cubicBezTo>
                    <a:pt x="46" y="43"/>
                    <a:pt x="46" y="43"/>
                    <a:pt x="46" y="43"/>
                  </a:cubicBezTo>
                  <a:cubicBezTo>
                    <a:pt x="42" y="50"/>
                    <a:pt x="42" y="50"/>
                    <a:pt x="42" y="50"/>
                  </a:cubicBezTo>
                  <a:cubicBezTo>
                    <a:pt x="41" y="55"/>
                    <a:pt x="41" y="55"/>
                    <a:pt x="41" y="55"/>
                  </a:cubicBezTo>
                  <a:cubicBezTo>
                    <a:pt x="42" y="58"/>
                    <a:pt x="41" y="60"/>
                    <a:pt x="38" y="62"/>
                  </a:cubicBezTo>
                  <a:cubicBezTo>
                    <a:pt x="37" y="62"/>
                    <a:pt x="37" y="62"/>
                    <a:pt x="37" y="62"/>
                  </a:cubicBezTo>
                  <a:cubicBezTo>
                    <a:pt x="37" y="62"/>
                    <a:pt x="37" y="62"/>
                    <a:pt x="37" y="62"/>
                  </a:cubicBezTo>
                  <a:cubicBezTo>
                    <a:pt x="37" y="62"/>
                    <a:pt x="37" y="62"/>
                    <a:pt x="37" y="62"/>
                  </a:cubicBezTo>
                  <a:cubicBezTo>
                    <a:pt x="27" y="60"/>
                    <a:pt x="27" y="60"/>
                    <a:pt x="27" y="60"/>
                  </a:cubicBezTo>
                  <a:cubicBezTo>
                    <a:pt x="21" y="65"/>
                    <a:pt x="21" y="65"/>
                    <a:pt x="21" y="65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4" y="70"/>
                    <a:pt x="4" y="70"/>
                    <a:pt x="4" y="70"/>
                  </a:cubicBezTo>
                  <a:cubicBezTo>
                    <a:pt x="18" y="72"/>
                    <a:pt x="18" y="72"/>
                    <a:pt x="18" y="72"/>
                  </a:cubicBezTo>
                  <a:cubicBezTo>
                    <a:pt x="19" y="72"/>
                    <a:pt x="19" y="72"/>
                    <a:pt x="19" y="72"/>
                  </a:cubicBezTo>
                  <a:cubicBezTo>
                    <a:pt x="20" y="72"/>
                    <a:pt x="20" y="72"/>
                    <a:pt x="20" y="72"/>
                  </a:cubicBezTo>
                  <a:cubicBezTo>
                    <a:pt x="20" y="72"/>
                    <a:pt x="20" y="72"/>
                    <a:pt x="20" y="72"/>
                  </a:cubicBezTo>
                  <a:cubicBezTo>
                    <a:pt x="20" y="73"/>
                    <a:pt x="20" y="73"/>
                    <a:pt x="20" y="73"/>
                  </a:cubicBezTo>
                  <a:cubicBezTo>
                    <a:pt x="24" y="82"/>
                    <a:pt x="24" y="82"/>
                    <a:pt x="24" y="82"/>
                  </a:cubicBezTo>
                  <a:cubicBezTo>
                    <a:pt x="28" y="84"/>
                    <a:pt x="28" y="84"/>
                    <a:pt x="28" y="84"/>
                  </a:cubicBezTo>
                  <a:cubicBezTo>
                    <a:pt x="29" y="86"/>
                    <a:pt x="30" y="88"/>
                    <a:pt x="30" y="93"/>
                  </a:cubicBezTo>
                  <a:cubicBezTo>
                    <a:pt x="30" y="104"/>
                    <a:pt x="30" y="104"/>
                    <a:pt x="30" y="104"/>
                  </a:cubicBezTo>
                  <a:cubicBezTo>
                    <a:pt x="35" y="108"/>
                    <a:pt x="35" y="108"/>
                    <a:pt x="35" y="108"/>
                  </a:cubicBezTo>
                  <a:cubicBezTo>
                    <a:pt x="35" y="108"/>
                    <a:pt x="35" y="108"/>
                    <a:pt x="35" y="108"/>
                  </a:cubicBezTo>
                  <a:cubicBezTo>
                    <a:pt x="35" y="108"/>
                    <a:pt x="35" y="108"/>
                    <a:pt x="35" y="108"/>
                  </a:cubicBezTo>
                  <a:cubicBezTo>
                    <a:pt x="36" y="108"/>
                    <a:pt x="36" y="108"/>
                    <a:pt x="36" y="108"/>
                  </a:cubicBezTo>
                  <a:cubicBezTo>
                    <a:pt x="38" y="116"/>
                    <a:pt x="38" y="116"/>
                    <a:pt x="38" y="116"/>
                  </a:cubicBezTo>
                  <a:cubicBezTo>
                    <a:pt x="38" y="121"/>
                    <a:pt x="38" y="121"/>
                    <a:pt x="38" y="121"/>
                  </a:cubicBezTo>
                  <a:cubicBezTo>
                    <a:pt x="35" y="125"/>
                    <a:pt x="35" y="125"/>
                    <a:pt x="35" y="125"/>
                  </a:cubicBezTo>
                  <a:cubicBezTo>
                    <a:pt x="35" y="128"/>
                    <a:pt x="35" y="128"/>
                    <a:pt x="35" y="128"/>
                  </a:cubicBezTo>
                  <a:cubicBezTo>
                    <a:pt x="36" y="132"/>
                    <a:pt x="36" y="132"/>
                    <a:pt x="36" y="132"/>
                  </a:cubicBezTo>
                  <a:cubicBezTo>
                    <a:pt x="41" y="136"/>
                    <a:pt x="41" y="136"/>
                    <a:pt x="41" y="136"/>
                  </a:cubicBezTo>
                  <a:cubicBezTo>
                    <a:pt x="46" y="138"/>
                    <a:pt x="49" y="139"/>
                    <a:pt x="50" y="141"/>
                  </a:cubicBezTo>
                  <a:cubicBezTo>
                    <a:pt x="53" y="147"/>
                    <a:pt x="53" y="147"/>
                    <a:pt x="53" y="147"/>
                  </a:cubicBezTo>
                  <a:cubicBezTo>
                    <a:pt x="56" y="148"/>
                    <a:pt x="57" y="150"/>
                    <a:pt x="58" y="152"/>
                  </a:cubicBezTo>
                  <a:cubicBezTo>
                    <a:pt x="62" y="153"/>
                    <a:pt x="62" y="153"/>
                    <a:pt x="62" y="153"/>
                  </a:cubicBezTo>
                  <a:cubicBezTo>
                    <a:pt x="62" y="153"/>
                    <a:pt x="62" y="153"/>
                    <a:pt x="62" y="153"/>
                  </a:cubicBezTo>
                  <a:cubicBezTo>
                    <a:pt x="61" y="144"/>
                    <a:pt x="61" y="144"/>
                    <a:pt x="61" y="144"/>
                  </a:cubicBezTo>
                  <a:cubicBezTo>
                    <a:pt x="60" y="142"/>
                    <a:pt x="60" y="140"/>
                    <a:pt x="61" y="139"/>
                  </a:cubicBezTo>
                  <a:cubicBezTo>
                    <a:pt x="62" y="138"/>
                    <a:pt x="63" y="137"/>
                    <a:pt x="64" y="137"/>
                  </a:cubicBezTo>
                  <a:cubicBezTo>
                    <a:pt x="70" y="135"/>
                    <a:pt x="70" y="135"/>
                    <a:pt x="70" y="135"/>
                  </a:cubicBezTo>
                  <a:cubicBezTo>
                    <a:pt x="70" y="135"/>
                    <a:pt x="70" y="135"/>
                    <a:pt x="70" y="135"/>
                  </a:cubicBezTo>
                  <a:cubicBezTo>
                    <a:pt x="71" y="134"/>
                    <a:pt x="71" y="134"/>
                    <a:pt x="71" y="134"/>
                  </a:cubicBezTo>
                  <a:cubicBezTo>
                    <a:pt x="71" y="134"/>
                    <a:pt x="71" y="134"/>
                    <a:pt x="71" y="134"/>
                  </a:cubicBezTo>
                  <a:cubicBezTo>
                    <a:pt x="71" y="135"/>
                    <a:pt x="71" y="135"/>
                    <a:pt x="71" y="135"/>
                  </a:cubicBezTo>
                  <a:cubicBezTo>
                    <a:pt x="74" y="136"/>
                    <a:pt x="74" y="136"/>
                    <a:pt x="74" y="136"/>
                  </a:cubicBezTo>
                  <a:cubicBezTo>
                    <a:pt x="78" y="134"/>
                    <a:pt x="78" y="134"/>
                    <a:pt x="78" y="134"/>
                  </a:cubicBezTo>
                  <a:cubicBezTo>
                    <a:pt x="78" y="133"/>
                    <a:pt x="78" y="133"/>
                    <a:pt x="78" y="133"/>
                  </a:cubicBezTo>
                  <a:cubicBezTo>
                    <a:pt x="79" y="123"/>
                    <a:pt x="79" y="123"/>
                    <a:pt x="79" y="123"/>
                  </a:cubicBezTo>
                  <a:cubicBezTo>
                    <a:pt x="77" y="118"/>
                    <a:pt x="77" y="118"/>
                    <a:pt x="77" y="118"/>
                  </a:cubicBezTo>
                  <a:cubicBezTo>
                    <a:pt x="73" y="116"/>
                    <a:pt x="73" y="116"/>
                    <a:pt x="73" y="116"/>
                  </a:cubicBezTo>
                  <a:cubicBezTo>
                    <a:pt x="69" y="116"/>
                    <a:pt x="69" y="116"/>
                    <a:pt x="69" y="116"/>
                  </a:cubicBezTo>
                  <a:cubicBezTo>
                    <a:pt x="69" y="116"/>
                    <a:pt x="69" y="116"/>
                    <a:pt x="69" y="116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6" y="105"/>
                    <a:pt x="66" y="105"/>
                    <a:pt x="66" y="105"/>
                  </a:cubicBezTo>
                  <a:cubicBezTo>
                    <a:pt x="67" y="85"/>
                    <a:pt x="67" y="85"/>
                    <a:pt x="67" y="85"/>
                  </a:cubicBezTo>
                  <a:cubicBezTo>
                    <a:pt x="67" y="84"/>
                    <a:pt x="67" y="84"/>
                    <a:pt x="67" y="84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82" y="80"/>
                    <a:pt x="82" y="80"/>
                    <a:pt x="82" y="80"/>
                  </a:cubicBezTo>
                  <a:cubicBezTo>
                    <a:pt x="87" y="80"/>
                    <a:pt x="87" y="80"/>
                    <a:pt x="87" y="80"/>
                  </a:cubicBezTo>
                  <a:cubicBezTo>
                    <a:pt x="91" y="54"/>
                    <a:pt x="91" y="54"/>
                    <a:pt x="91" y="54"/>
                  </a:cubicBezTo>
                  <a:cubicBezTo>
                    <a:pt x="90" y="52"/>
                    <a:pt x="89" y="50"/>
                    <a:pt x="87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3" y="48"/>
                    <a:pt x="83" y="48"/>
                    <a:pt x="83" y="48"/>
                  </a:cubicBezTo>
                  <a:cubicBezTo>
                    <a:pt x="77" y="50"/>
                    <a:pt x="77" y="50"/>
                    <a:pt x="77" y="50"/>
                  </a:cubicBezTo>
                  <a:cubicBezTo>
                    <a:pt x="76" y="49"/>
                    <a:pt x="76" y="49"/>
                    <a:pt x="76" y="49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71" y="32"/>
                    <a:pt x="71" y="32"/>
                    <a:pt x="71" y="32"/>
                  </a:cubicBezTo>
                  <a:cubicBezTo>
                    <a:pt x="73" y="26"/>
                    <a:pt x="73" y="26"/>
                    <a:pt x="73" y="26"/>
                  </a:cubicBezTo>
                  <a:cubicBezTo>
                    <a:pt x="74" y="24"/>
                    <a:pt x="74" y="24"/>
                    <a:pt x="74" y="24"/>
                  </a:cubicBezTo>
                  <a:cubicBezTo>
                    <a:pt x="74" y="22"/>
                    <a:pt x="75" y="21"/>
                    <a:pt x="76" y="19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8" y="10"/>
                    <a:pt x="78" y="10"/>
                    <a:pt x="78" y="10"/>
                  </a:cubicBezTo>
                  <a:cubicBezTo>
                    <a:pt x="72" y="4"/>
                    <a:pt x="72" y="4"/>
                    <a:pt x="72" y="4"/>
                  </a:cubicBezTo>
                  <a:cubicBezTo>
                    <a:pt x="64" y="0"/>
                    <a:pt x="64" y="0"/>
                    <a:pt x="64" y="0"/>
                  </a:cubicBezTo>
                  <a:lnTo>
                    <a:pt x="53" y="1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2" name="Freeform 9"/>
            <p:cNvSpPr>
              <a:spLocks/>
            </p:cNvSpPr>
            <p:nvPr/>
          </p:nvSpPr>
          <p:spPr bwMode="auto">
            <a:xfrm>
              <a:off x="761357" y="2036892"/>
              <a:ext cx="1828839" cy="1386217"/>
            </a:xfrm>
            <a:custGeom>
              <a:avLst/>
              <a:gdLst>
                <a:gd name="T0" fmla="*/ 652 w 652"/>
                <a:gd name="T1" fmla="*/ 265 h 494"/>
                <a:gd name="T2" fmla="*/ 629 w 652"/>
                <a:gd name="T3" fmla="*/ 206 h 494"/>
                <a:gd name="T4" fmla="*/ 611 w 652"/>
                <a:gd name="T5" fmla="*/ 204 h 494"/>
                <a:gd name="T6" fmla="*/ 583 w 652"/>
                <a:gd name="T7" fmla="*/ 178 h 494"/>
                <a:gd name="T8" fmla="*/ 520 w 652"/>
                <a:gd name="T9" fmla="*/ 166 h 494"/>
                <a:gd name="T10" fmla="*/ 524 w 652"/>
                <a:gd name="T11" fmla="*/ 90 h 494"/>
                <a:gd name="T12" fmla="*/ 491 w 652"/>
                <a:gd name="T13" fmla="*/ 48 h 494"/>
                <a:gd name="T14" fmla="*/ 469 w 652"/>
                <a:gd name="T15" fmla="*/ 25 h 494"/>
                <a:gd name="T16" fmla="*/ 435 w 652"/>
                <a:gd name="T17" fmla="*/ 20 h 494"/>
                <a:gd name="T18" fmla="*/ 401 w 652"/>
                <a:gd name="T19" fmla="*/ 62 h 494"/>
                <a:gd name="T20" fmla="*/ 308 w 652"/>
                <a:gd name="T21" fmla="*/ 112 h 494"/>
                <a:gd name="T22" fmla="*/ 308 w 652"/>
                <a:gd name="T23" fmla="*/ 114 h 494"/>
                <a:gd name="T24" fmla="*/ 257 w 652"/>
                <a:gd name="T25" fmla="*/ 110 h 494"/>
                <a:gd name="T26" fmla="*/ 241 w 652"/>
                <a:gd name="T27" fmla="*/ 118 h 494"/>
                <a:gd name="T28" fmla="*/ 244 w 652"/>
                <a:gd name="T29" fmla="*/ 168 h 494"/>
                <a:gd name="T30" fmla="*/ 236 w 652"/>
                <a:gd name="T31" fmla="*/ 195 h 494"/>
                <a:gd name="T32" fmla="*/ 232 w 652"/>
                <a:gd name="T33" fmla="*/ 195 h 494"/>
                <a:gd name="T34" fmla="*/ 206 w 652"/>
                <a:gd name="T35" fmla="*/ 222 h 494"/>
                <a:gd name="T36" fmla="*/ 176 w 652"/>
                <a:gd name="T37" fmla="*/ 224 h 494"/>
                <a:gd name="T38" fmla="*/ 164 w 652"/>
                <a:gd name="T39" fmla="*/ 234 h 494"/>
                <a:gd name="T40" fmla="*/ 92 w 652"/>
                <a:gd name="T41" fmla="*/ 253 h 494"/>
                <a:gd name="T42" fmla="*/ 63 w 652"/>
                <a:gd name="T43" fmla="*/ 239 h 494"/>
                <a:gd name="T44" fmla="*/ 52 w 652"/>
                <a:gd name="T45" fmla="*/ 248 h 494"/>
                <a:gd name="T46" fmla="*/ 18 w 652"/>
                <a:gd name="T47" fmla="*/ 248 h 494"/>
                <a:gd name="T48" fmla="*/ 4 w 652"/>
                <a:gd name="T49" fmla="*/ 284 h 494"/>
                <a:gd name="T50" fmla="*/ 26 w 652"/>
                <a:gd name="T51" fmla="*/ 303 h 494"/>
                <a:gd name="T52" fmla="*/ 28 w 652"/>
                <a:gd name="T53" fmla="*/ 326 h 494"/>
                <a:gd name="T54" fmla="*/ 14 w 652"/>
                <a:gd name="T55" fmla="*/ 368 h 494"/>
                <a:gd name="T56" fmla="*/ 34 w 652"/>
                <a:gd name="T57" fmla="*/ 380 h 494"/>
                <a:gd name="T58" fmla="*/ 60 w 652"/>
                <a:gd name="T59" fmla="*/ 417 h 494"/>
                <a:gd name="T60" fmla="*/ 64 w 652"/>
                <a:gd name="T61" fmla="*/ 434 h 494"/>
                <a:gd name="T62" fmla="*/ 88 w 652"/>
                <a:gd name="T63" fmla="*/ 477 h 494"/>
                <a:gd name="T64" fmla="*/ 106 w 652"/>
                <a:gd name="T65" fmla="*/ 490 h 494"/>
                <a:gd name="T66" fmla="*/ 130 w 652"/>
                <a:gd name="T67" fmla="*/ 492 h 494"/>
                <a:gd name="T68" fmla="*/ 145 w 652"/>
                <a:gd name="T69" fmla="*/ 466 h 494"/>
                <a:gd name="T70" fmla="*/ 158 w 652"/>
                <a:gd name="T71" fmla="*/ 464 h 494"/>
                <a:gd name="T72" fmla="*/ 217 w 652"/>
                <a:gd name="T73" fmla="*/ 467 h 494"/>
                <a:gd name="T74" fmla="*/ 236 w 652"/>
                <a:gd name="T75" fmla="*/ 474 h 494"/>
                <a:gd name="T76" fmla="*/ 251 w 652"/>
                <a:gd name="T77" fmla="*/ 480 h 494"/>
                <a:gd name="T78" fmla="*/ 284 w 652"/>
                <a:gd name="T79" fmla="*/ 480 h 494"/>
                <a:gd name="T80" fmla="*/ 338 w 652"/>
                <a:gd name="T81" fmla="*/ 470 h 494"/>
                <a:gd name="T82" fmla="*/ 389 w 652"/>
                <a:gd name="T83" fmla="*/ 464 h 494"/>
                <a:gd name="T84" fmla="*/ 428 w 652"/>
                <a:gd name="T85" fmla="*/ 483 h 494"/>
                <a:gd name="T86" fmla="*/ 446 w 652"/>
                <a:gd name="T87" fmla="*/ 484 h 494"/>
                <a:gd name="T88" fmla="*/ 472 w 652"/>
                <a:gd name="T89" fmla="*/ 491 h 494"/>
                <a:gd name="T90" fmla="*/ 470 w 652"/>
                <a:gd name="T91" fmla="*/ 470 h 494"/>
                <a:gd name="T92" fmla="*/ 476 w 652"/>
                <a:gd name="T93" fmla="*/ 461 h 494"/>
                <a:gd name="T94" fmla="*/ 482 w 652"/>
                <a:gd name="T95" fmla="*/ 456 h 494"/>
                <a:gd name="T96" fmla="*/ 475 w 652"/>
                <a:gd name="T97" fmla="*/ 442 h 494"/>
                <a:gd name="T98" fmla="*/ 461 w 652"/>
                <a:gd name="T99" fmla="*/ 429 h 494"/>
                <a:gd name="T100" fmla="*/ 462 w 652"/>
                <a:gd name="T101" fmla="*/ 420 h 494"/>
                <a:gd name="T102" fmla="*/ 472 w 652"/>
                <a:gd name="T103" fmla="*/ 398 h 494"/>
                <a:gd name="T104" fmla="*/ 502 w 652"/>
                <a:gd name="T105" fmla="*/ 397 h 494"/>
                <a:gd name="T106" fmla="*/ 528 w 652"/>
                <a:gd name="T107" fmla="*/ 390 h 494"/>
                <a:gd name="T108" fmla="*/ 544 w 652"/>
                <a:gd name="T109" fmla="*/ 375 h 494"/>
                <a:gd name="T110" fmla="*/ 544 w 652"/>
                <a:gd name="T111" fmla="*/ 368 h 494"/>
                <a:gd name="T112" fmla="*/ 543 w 652"/>
                <a:gd name="T113" fmla="*/ 352 h 494"/>
                <a:gd name="T114" fmla="*/ 563 w 652"/>
                <a:gd name="T115" fmla="*/ 339 h 494"/>
                <a:gd name="T116" fmla="*/ 585 w 652"/>
                <a:gd name="T117" fmla="*/ 314 h 494"/>
                <a:gd name="T118" fmla="*/ 602 w 652"/>
                <a:gd name="T119" fmla="*/ 302 h 494"/>
                <a:gd name="T120" fmla="*/ 634 w 652"/>
                <a:gd name="T121" fmla="*/ 294 h 494"/>
                <a:gd name="T122" fmla="*/ 642 w 652"/>
                <a:gd name="T123" fmla="*/ 293 h 494"/>
                <a:gd name="T124" fmla="*/ 649 w 652"/>
                <a:gd name="T125" fmla="*/ 270 h 4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52" h="494">
                  <a:moveTo>
                    <a:pt x="651" y="266"/>
                  </a:moveTo>
                  <a:cubicBezTo>
                    <a:pt x="652" y="265"/>
                    <a:pt x="652" y="265"/>
                    <a:pt x="652" y="265"/>
                  </a:cubicBezTo>
                  <a:cubicBezTo>
                    <a:pt x="652" y="265"/>
                    <a:pt x="652" y="265"/>
                    <a:pt x="652" y="265"/>
                  </a:cubicBezTo>
                  <a:cubicBezTo>
                    <a:pt x="652" y="265"/>
                    <a:pt x="652" y="265"/>
                    <a:pt x="652" y="265"/>
                  </a:cubicBezTo>
                  <a:cubicBezTo>
                    <a:pt x="639" y="228"/>
                    <a:pt x="639" y="228"/>
                    <a:pt x="639" y="228"/>
                  </a:cubicBezTo>
                  <a:cubicBezTo>
                    <a:pt x="631" y="222"/>
                    <a:pt x="631" y="222"/>
                    <a:pt x="631" y="222"/>
                  </a:cubicBezTo>
                  <a:cubicBezTo>
                    <a:pt x="631" y="221"/>
                    <a:pt x="631" y="221"/>
                    <a:pt x="631" y="221"/>
                  </a:cubicBezTo>
                  <a:cubicBezTo>
                    <a:pt x="629" y="206"/>
                    <a:pt x="629" y="206"/>
                    <a:pt x="629" y="206"/>
                  </a:cubicBezTo>
                  <a:cubicBezTo>
                    <a:pt x="612" y="204"/>
                    <a:pt x="612" y="204"/>
                    <a:pt x="612" y="204"/>
                  </a:cubicBezTo>
                  <a:cubicBezTo>
                    <a:pt x="612" y="204"/>
                    <a:pt x="612" y="204"/>
                    <a:pt x="612" y="204"/>
                  </a:cubicBezTo>
                  <a:cubicBezTo>
                    <a:pt x="611" y="204"/>
                    <a:pt x="611" y="204"/>
                    <a:pt x="611" y="204"/>
                  </a:cubicBezTo>
                  <a:cubicBezTo>
                    <a:pt x="611" y="204"/>
                    <a:pt x="611" y="204"/>
                    <a:pt x="611" y="204"/>
                  </a:cubicBezTo>
                  <a:cubicBezTo>
                    <a:pt x="611" y="203"/>
                    <a:pt x="611" y="203"/>
                    <a:pt x="611" y="203"/>
                  </a:cubicBezTo>
                  <a:cubicBezTo>
                    <a:pt x="611" y="202"/>
                    <a:pt x="611" y="202"/>
                    <a:pt x="611" y="202"/>
                  </a:cubicBezTo>
                  <a:cubicBezTo>
                    <a:pt x="609" y="197"/>
                    <a:pt x="604" y="191"/>
                    <a:pt x="596" y="184"/>
                  </a:cubicBezTo>
                  <a:cubicBezTo>
                    <a:pt x="591" y="181"/>
                    <a:pt x="587" y="178"/>
                    <a:pt x="583" y="178"/>
                  </a:cubicBezTo>
                  <a:cubicBezTo>
                    <a:pt x="580" y="176"/>
                    <a:pt x="578" y="175"/>
                    <a:pt x="576" y="173"/>
                  </a:cubicBezTo>
                  <a:cubicBezTo>
                    <a:pt x="570" y="170"/>
                    <a:pt x="552" y="167"/>
                    <a:pt x="521" y="166"/>
                  </a:cubicBezTo>
                  <a:cubicBezTo>
                    <a:pt x="520" y="166"/>
                    <a:pt x="520" y="166"/>
                    <a:pt x="520" y="166"/>
                  </a:cubicBezTo>
                  <a:cubicBezTo>
                    <a:pt x="520" y="166"/>
                    <a:pt x="520" y="166"/>
                    <a:pt x="520" y="166"/>
                  </a:cubicBezTo>
                  <a:cubicBezTo>
                    <a:pt x="516" y="160"/>
                    <a:pt x="516" y="160"/>
                    <a:pt x="516" y="160"/>
                  </a:cubicBezTo>
                  <a:cubicBezTo>
                    <a:pt x="514" y="157"/>
                    <a:pt x="513" y="154"/>
                    <a:pt x="513" y="150"/>
                  </a:cubicBezTo>
                  <a:cubicBezTo>
                    <a:pt x="513" y="146"/>
                    <a:pt x="518" y="131"/>
                    <a:pt x="529" y="108"/>
                  </a:cubicBezTo>
                  <a:cubicBezTo>
                    <a:pt x="524" y="90"/>
                    <a:pt x="524" y="90"/>
                    <a:pt x="524" y="90"/>
                  </a:cubicBezTo>
                  <a:cubicBezTo>
                    <a:pt x="524" y="90"/>
                    <a:pt x="524" y="90"/>
                    <a:pt x="524" y="90"/>
                  </a:cubicBezTo>
                  <a:cubicBezTo>
                    <a:pt x="518" y="62"/>
                    <a:pt x="518" y="62"/>
                    <a:pt x="518" y="62"/>
                  </a:cubicBezTo>
                  <a:cubicBezTo>
                    <a:pt x="517" y="58"/>
                    <a:pt x="510" y="54"/>
                    <a:pt x="498" y="51"/>
                  </a:cubicBezTo>
                  <a:cubicBezTo>
                    <a:pt x="496" y="50"/>
                    <a:pt x="493" y="49"/>
                    <a:pt x="491" y="48"/>
                  </a:cubicBezTo>
                  <a:cubicBezTo>
                    <a:pt x="486" y="46"/>
                    <a:pt x="483" y="42"/>
                    <a:pt x="482" y="38"/>
                  </a:cubicBezTo>
                  <a:cubicBezTo>
                    <a:pt x="479" y="32"/>
                    <a:pt x="475" y="28"/>
                    <a:pt x="470" y="26"/>
                  </a:cubicBezTo>
                  <a:cubicBezTo>
                    <a:pt x="469" y="25"/>
                    <a:pt x="469" y="25"/>
                    <a:pt x="469" y="25"/>
                  </a:cubicBezTo>
                  <a:cubicBezTo>
                    <a:pt x="469" y="25"/>
                    <a:pt x="469" y="25"/>
                    <a:pt x="469" y="25"/>
                  </a:cubicBezTo>
                  <a:cubicBezTo>
                    <a:pt x="464" y="0"/>
                    <a:pt x="464" y="0"/>
                    <a:pt x="464" y="0"/>
                  </a:cubicBezTo>
                  <a:cubicBezTo>
                    <a:pt x="445" y="2"/>
                    <a:pt x="445" y="2"/>
                    <a:pt x="445" y="2"/>
                  </a:cubicBezTo>
                  <a:cubicBezTo>
                    <a:pt x="443" y="7"/>
                    <a:pt x="443" y="7"/>
                    <a:pt x="443" y="7"/>
                  </a:cubicBezTo>
                  <a:cubicBezTo>
                    <a:pt x="440" y="16"/>
                    <a:pt x="438" y="20"/>
                    <a:pt x="435" y="20"/>
                  </a:cubicBezTo>
                  <a:cubicBezTo>
                    <a:pt x="423" y="24"/>
                    <a:pt x="423" y="24"/>
                    <a:pt x="423" y="24"/>
                  </a:cubicBezTo>
                  <a:cubicBezTo>
                    <a:pt x="415" y="26"/>
                    <a:pt x="410" y="30"/>
                    <a:pt x="408" y="33"/>
                  </a:cubicBezTo>
                  <a:cubicBezTo>
                    <a:pt x="407" y="35"/>
                    <a:pt x="406" y="40"/>
                    <a:pt x="405" y="46"/>
                  </a:cubicBezTo>
                  <a:cubicBezTo>
                    <a:pt x="404" y="53"/>
                    <a:pt x="402" y="58"/>
                    <a:pt x="401" y="62"/>
                  </a:cubicBezTo>
                  <a:cubicBezTo>
                    <a:pt x="398" y="67"/>
                    <a:pt x="395" y="71"/>
                    <a:pt x="389" y="73"/>
                  </a:cubicBezTo>
                  <a:cubicBezTo>
                    <a:pt x="379" y="77"/>
                    <a:pt x="361" y="70"/>
                    <a:pt x="337" y="53"/>
                  </a:cubicBezTo>
                  <a:cubicBezTo>
                    <a:pt x="304" y="95"/>
                    <a:pt x="304" y="95"/>
                    <a:pt x="304" y="95"/>
                  </a:cubicBezTo>
                  <a:cubicBezTo>
                    <a:pt x="308" y="112"/>
                    <a:pt x="308" y="112"/>
                    <a:pt x="308" y="112"/>
                  </a:cubicBezTo>
                  <a:cubicBezTo>
                    <a:pt x="308" y="112"/>
                    <a:pt x="308" y="112"/>
                    <a:pt x="308" y="112"/>
                  </a:cubicBezTo>
                  <a:cubicBezTo>
                    <a:pt x="309" y="113"/>
                    <a:pt x="309" y="113"/>
                    <a:pt x="309" y="113"/>
                  </a:cubicBezTo>
                  <a:cubicBezTo>
                    <a:pt x="308" y="113"/>
                    <a:pt x="308" y="113"/>
                    <a:pt x="308" y="113"/>
                  </a:cubicBezTo>
                  <a:cubicBezTo>
                    <a:pt x="308" y="114"/>
                    <a:pt x="308" y="114"/>
                    <a:pt x="308" y="114"/>
                  </a:cubicBezTo>
                  <a:cubicBezTo>
                    <a:pt x="306" y="116"/>
                    <a:pt x="304" y="118"/>
                    <a:pt x="301" y="118"/>
                  </a:cubicBezTo>
                  <a:cubicBezTo>
                    <a:pt x="298" y="119"/>
                    <a:pt x="295" y="118"/>
                    <a:pt x="291" y="115"/>
                  </a:cubicBezTo>
                  <a:cubicBezTo>
                    <a:pt x="288" y="113"/>
                    <a:pt x="279" y="111"/>
                    <a:pt x="264" y="110"/>
                  </a:cubicBezTo>
                  <a:cubicBezTo>
                    <a:pt x="257" y="110"/>
                    <a:pt x="257" y="110"/>
                    <a:pt x="257" y="110"/>
                  </a:cubicBezTo>
                  <a:cubicBezTo>
                    <a:pt x="257" y="110"/>
                    <a:pt x="257" y="110"/>
                    <a:pt x="257" y="110"/>
                  </a:cubicBezTo>
                  <a:cubicBezTo>
                    <a:pt x="247" y="109"/>
                    <a:pt x="247" y="109"/>
                    <a:pt x="247" y="109"/>
                  </a:cubicBezTo>
                  <a:cubicBezTo>
                    <a:pt x="236" y="111"/>
                    <a:pt x="236" y="111"/>
                    <a:pt x="236" y="111"/>
                  </a:cubicBezTo>
                  <a:cubicBezTo>
                    <a:pt x="241" y="118"/>
                    <a:pt x="241" y="118"/>
                    <a:pt x="241" y="118"/>
                  </a:cubicBezTo>
                  <a:cubicBezTo>
                    <a:pt x="245" y="123"/>
                    <a:pt x="247" y="126"/>
                    <a:pt x="246" y="128"/>
                  </a:cubicBezTo>
                  <a:cubicBezTo>
                    <a:pt x="242" y="154"/>
                    <a:pt x="242" y="154"/>
                    <a:pt x="242" y="154"/>
                  </a:cubicBezTo>
                  <a:cubicBezTo>
                    <a:pt x="244" y="168"/>
                    <a:pt x="244" y="168"/>
                    <a:pt x="244" y="168"/>
                  </a:cubicBezTo>
                  <a:cubicBezTo>
                    <a:pt x="244" y="168"/>
                    <a:pt x="244" y="168"/>
                    <a:pt x="244" y="168"/>
                  </a:cubicBezTo>
                  <a:cubicBezTo>
                    <a:pt x="244" y="168"/>
                    <a:pt x="244" y="168"/>
                    <a:pt x="244" y="168"/>
                  </a:cubicBezTo>
                  <a:cubicBezTo>
                    <a:pt x="244" y="169"/>
                    <a:pt x="244" y="169"/>
                    <a:pt x="244" y="169"/>
                  </a:cubicBezTo>
                  <a:cubicBezTo>
                    <a:pt x="244" y="169"/>
                    <a:pt x="244" y="169"/>
                    <a:pt x="244" y="169"/>
                  </a:cubicBezTo>
                  <a:cubicBezTo>
                    <a:pt x="236" y="195"/>
                    <a:pt x="236" y="195"/>
                    <a:pt x="236" y="195"/>
                  </a:cubicBezTo>
                  <a:cubicBezTo>
                    <a:pt x="236" y="197"/>
                    <a:pt x="235" y="198"/>
                    <a:pt x="234" y="198"/>
                  </a:cubicBezTo>
                  <a:cubicBezTo>
                    <a:pt x="233" y="198"/>
                    <a:pt x="233" y="198"/>
                    <a:pt x="233" y="198"/>
                  </a:cubicBezTo>
                  <a:cubicBezTo>
                    <a:pt x="233" y="198"/>
                    <a:pt x="233" y="198"/>
                    <a:pt x="233" y="198"/>
                  </a:cubicBezTo>
                  <a:cubicBezTo>
                    <a:pt x="232" y="195"/>
                    <a:pt x="232" y="195"/>
                    <a:pt x="232" y="195"/>
                  </a:cubicBezTo>
                  <a:cubicBezTo>
                    <a:pt x="230" y="192"/>
                    <a:pt x="230" y="191"/>
                    <a:pt x="228" y="191"/>
                  </a:cubicBezTo>
                  <a:cubicBezTo>
                    <a:pt x="228" y="192"/>
                    <a:pt x="226" y="193"/>
                    <a:pt x="226" y="197"/>
                  </a:cubicBezTo>
                  <a:cubicBezTo>
                    <a:pt x="224" y="204"/>
                    <a:pt x="220" y="210"/>
                    <a:pt x="213" y="216"/>
                  </a:cubicBezTo>
                  <a:cubicBezTo>
                    <a:pt x="206" y="222"/>
                    <a:pt x="206" y="222"/>
                    <a:pt x="206" y="222"/>
                  </a:cubicBezTo>
                  <a:cubicBezTo>
                    <a:pt x="202" y="224"/>
                    <a:pt x="202" y="224"/>
                    <a:pt x="202" y="224"/>
                  </a:cubicBezTo>
                  <a:cubicBezTo>
                    <a:pt x="202" y="224"/>
                    <a:pt x="202" y="224"/>
                    <a:pt x="202" y="224"/>
                  </a:cubicBezTo>
                  <a:cubicBezTo>
                    <a:pt x="202" y="224"/>
                    <a:pt x="202" y="224"/>
                    <a:pt x="202" y="224"/>
                  </a:cubicBezTo>
                  <a:cubicBezTo>
                    <a:pt x="176" y="224"/>
                    <a:pt x="176" y="224"/>
                    <a:pt x="176" y="224"/>
                  </a:cubicBezTo>
                  <a:cubicBezTo>
                    <a:pt x="166" y="234"/>
                    <a:pt x="166" y="234"/>
                    <a:pt x="166" y="234"/>
                  </a:cubicBezTo>
                  <a:cubicBezTo>
                    <a:pt x="166" y="234"/>
                    <a:pt x="166" y="234"/>
                    <a:pt x="166" y="234"/>
                  </a:cubicBezTo>
                  <a:cubicBezTo>
                    <a:pt x="165" y="234"/>
                    <a:pt x="165" y="234"/>
                    <a:pt x="165" y="234"/>
                  </a:cubicBezTo>
                  <a:cubicBezTo>
                    <a:pt x="164" y="234"/>
                    <a:pt x="164" y="234"/>
                    <a:pt x="164" y="234"/>
                  </a:cubicBezTo>
                  <a:cubicBezTo>
                    <a:pt x="137" y="230"/>
                    <a:pt x="137" y="230"/>
                    <a:pt x="137" y="230"/>
                  </a:cubicBezTo>
                  <a:cubicBezTo>
                    <a:pt x="132" y="235"/>
                    <a:pt x="128" y="236"/>
                    <a:pt x="124" y="236"/>
                  </a:cubicBezTo>
                  <a:cubicBezTo>
                    <a:pt x="120" y="234"/>
                    <a:pt x="113" y="236"/>
                    <a:pt x="103" y="240"/>
                  </a:cubicBezTo>
                  <a:cubicBezTo>
                    <a:pt x="92" y="253"/>
                    <a:pt x="92" y="253"/>
                    <a:pt x="92" y="253"/>
                  </a:cubicBezTo>
                  <a:cubicBezTo>
                    <a:pt x="92" y="254"/>
                    <a:pt x="92" y="254"/>
                    <a:pt x="92" y="254"/>
                  </a:cubicBezTo>
                  <a:cubicBezTo>
                    <a:pt x="74" y="254"/>
                    <a:pt x="74" y="254"/>
                    <a:pt x="74" y="254"/>
                  </a:cubicBezTo>
                  <a:cubicBezTo>
                    <a:pt x="74" y="239"/>
                    <a:pt x="74" y="239"/>
                    <a:pt x="74" y="239"/>
                  </a:cubicBezTo>
                  <a:cubicBezTo>
                    <a:pt x="63" y="239"/>
                    <a:pt x="63" y="239"/>
                    <a:pt x="63" y="239"/>
                  </a:cubicBezTo>
                  <a:cubicBezTo>
                    <a:pt x="61" y="246"/>
                    <a:pt x="61" y="246"/>
                    <a:pt x="61" y="246"/>
                  </a:cubicBezTo>
                  <a:cubicBezTo>
                    <a:pt x="52" y="248"/>
                    <a:pt x="52" y="248"/>
                    <a:pt x="52" y="248"/>
                  </a:cubicBezTo>
                  <a:cubicBezTo>
                    <a:pt x="52" y="248"/>
                    <a:pt x="52" y="248"/>
                    <a:pt x="52" y="248"/>
                  </a:cubicBezTo>
                  <a:cubicBezTo>
                    <a:pt x="52" y="248"/>
                    <a:pt x="52" y="248"/>
                    <a:pt x="52" y="248"/>
                  </a:cubicBezTo>
                  <a:cubicBezTo>
                    <a:pt x="51" y="247"/>
                    <a:pt x="51" y="247"/>
                    <a:pt x="51" y="247"/>
                  </a:cubicBezTo>
                  <a:cubicBezTo>
                    <a:pt x="51" y="247"/>
                    <a:pt x="51" y="247"/>
                    <a:pt x="51" y="247"/>
                  </a:cubicBezTo>
                  <a:cubicBezTo>
                    <a:pt x="46" y="244"/>
                    <a:pt x="39" y="242"/>
                    <a:pt x="33" y="241"/>
                  </a:cubicBezTo>
                  <a:cubicBezTo>
                    <a:pt x="29" y="240"/>
                    <a:pt x="25" y="243"/>
                    <a:pt x="18" y="248"/>
                  </a:cubicBezTo>
                  <a:cubicBezTo>
                    <a:pt x="12" y="254"/>
                    <a:pt x="7" y="259"/>
                    <a:pt x="4" y="264"/>
                  </a:cubicBezTo>
                  <a:cubicBezTo>
                    <a:pt x="6" y="265"/>
                    <a:pt x="6" y="266"/>
                    <a:pt x="6" y="269"/>
                  </a:cubicBezTo>
                  <a:cubicBezTo>
                    <a:pt x="7" y="272"/>
                    <a:pt x="8" y="274"/>
                    <a:pt x="8" y="277"/>
                  </a:cubicBezTo>
                  <a:cubicBezTo>
                    <a:pt x="7" y="280"/>
                    <a:pt x="6" y="282"/>
                    <a:pt x="4" y="284"/>
                  </a:cubicBezTo>
                  <a:cubicBezTo>
                    <a:pt x="2" y="285"/>
                    <a:pt x="1" y="289"/>
                    <a:pt x="0" y="295"/>
                  </a:cubicBezTo>
                  <a:cubicBezTo>
                    <a:pt x="6" y="300"/>
                    <a:pt x="6" y="300"/>
                    <a:pt x="6" y="300"/>
                  </a:cubicBezTo>
                  <a:cubicBezTo>
                    <a:pt x="15" y="290"/>
                    <a:pt x="15" y="290"/>
                    <a:pt x="15" y="290"/>
                  </a:cubicBezTo>
                  <a:cubicBezTo>
                    <a:pt x="26" y="303"/>
                    <a:pt x="26" y="303"/>
                    <a:pt x="26" y="303"/>
                  </a:cubicBezTo>
                  <a:cubicBezTo>
                    <a:pt x="26" y="304"/>
                    <a:pt x="26" y="304"/>
                    <a:pt x="26" y="304"/>
                  </a:cubicBezTo>
                  <a:cubicBezTo>
                    <a:pt x="29" y="326"/>
                    <a:pt x="29" y="326"/>
                    <a:pt x="29" y="326"/>
                  </a:cubicBezTo>
                  <a:cubicBezTo>
                    <a:pt x="29" y="326"/>
                    <a:pt x="29" y="326"/>
                    <a:pt x="29" y="326"/>
                  </a:cubicBezTo>
                  <a:cubicBezTo>
                    <a:pt x="28" y="326"/>
                    <a:pt x="28" y="326"/>
                    <a:pt x="28" y="326"/>
                  </a:cubicBezTo>
                  <a:cubicBezTo>
                    <a:pt x="22" y="356"/>
                    <a:pt x="22" y="356"/>
                    <a:pt x="22" y="356"/>
                  </a:cubicBezTo>
                  <a:cubicBezTo>
                    <a:pt x="20" y="356"/>
                    <a:pt x="20" y="356"/>
                    <a:pt x="20" y="356"/>
                  </a:cubicBezTo>
                  <a:cubicBezTo>
                    <a:pt x="11" y="356"/>
                    <a:pt x="5" y="357"/>
                    <a:pt x="3" y="358"/>
                  </a:cubicBezTo>
                  <a:cubicBezTo>
                    <a:pt x="3" y="360"/>
                    <a:pt x="7" y="364"/>
                    <a:pt x="14" y="368"/>
                  </a:cubicBezTo>
                  <a:cubicBezTo>
                    <a:pt x="20" y="367"/>
                    <a:pt x="20" y="367"/>
                    <a:pt x="20" y="367"/>
                  </a:cubicBezTo>
                  <a:cubicBezTo>
                    <a:pt x="21" y="367"/>
                    <a:pt x="21" y="367"/>
                    <a:pt x="21" y="367"/>
                  </a:cubicBezTo>
                  <a:cubicBezTo>
                    <a:pt x="21" y="368"/>
                    <a:pt x="21" y="368"/>
                    <a:pt x="21" y="368"/>
                  </a:cubicBezTo>
                  <a:cubicBezTo>
                    <a:pt x="34" y="380"/>
                    <a:pt x="34" y="380"/>
                    <a:pt x="34" y="380"/>
                  </a:cubicBezTo>
                  <a:cubicBezTo>
                    <a:pt x="40" y="385"/>
                    <a:pt x="39" y="392"/>
                    <a:pt x="32" y="404"/>
                  </a:cubicBezTo>
                  <a:cubicBezTo>
                    <a:pt x="34" y="416"/>
                    <a:pt x="34" y="416"/>
                    <a:pt x="34" y="416"/>
                  </a:cubicBezTo>
                  <a:cubicBezTo>
                    <a:pt x="40" y="417"/>
                    <a:pt x="40" y="417"/>
                    <a:pt x="40" y="417"/>
                  </a:cubicBezTo>
                  <a:cubicBezTo>
                    <a:pt x="60" y="417"/>
                    <a:pt x="60" y="417"/>
                    <a:pt x="60" y="417"/>
                  </a:cubicBezTo>
                  <a:cubicBezTo>
                    <a:pt x="50" y="427"/>
                    <a:pt x="50" y="427"/>
                    <a:pt x="50" y="427"/>
                  </a:cubicBezTo>
                  <a:cubicBezTo>
                    <a:pt x="56" y="430"/>
                    <a:pt x="56" y="430"/>
                    <a:pt x="56" y="430"/>
                  </a:cubicBezTo>
                  <a:cubicBezTo>
                    <a:pt x="56" y="430"/>
                    <a:pt x="56" y="430"/>
                    <a:pt x="56" y="430"/>
                  </a:cubicBezTo>
                  <a:cubicBezTo>
                    <a:pt x="64" y="434"/>
                    <a:pt x="64" y="434"/>
                    <a:pt x="64" y="434"/>
                  </a:cubicBezTo>
                  <a:cubicBezTo>
                    <a:pt x="85" y="444"/>
                    <a:pt x="85" y="444"/>
                    <a:pt x="85" y="444"/>
                  </a:cubicBezTo>
                  <a:cubicBezTo>
                    <a:pt x="86" y="444"/>
                    <a:pt x="86" y="444"/>
                    <a:pt x="86" y="444"/>
                  </a:cubicBezTo>
                  <a:cubicBezTo>
                    <a:pt x="86" y="444"/>
                    <a:pt x="86" y="444"/>
                    <a:pt x="86" y="444"/>
                  </a:cubicBezTo>
                  <a:cubicBezTo>
                    <a:pt x="88" y="477"/>
                    <a:pt x="88" y="477"/>
                    <a:pt x="88" y="477"/>
                  </a:cubicBezTo>
                  <a:cubicBezTo>
                    <a:pt x="89" y="483"/>
                    <a:pt x="94" y="488"/>
                    <a:pt x="103" y="491"/>
                  </a:cubicBezTo>
                  <a:cubicBezTo>
                    <a:pt x="105" y="490"/>
                    <a:pt x="105" y="490"/>
                    <a:pt x="105" y="490"/>
                  </a:cubicBezTo>
                  <a:cubicBezTo>
                    <a:pt x="105" y="490"/>
                    <a:pt x="105" y="490"/>
                    <a:pt x="105" y="490"/>
                  </a:cubicBezTo>
                  <a:cubicBezTo>
                    <a:pt x="106" y="490"/>
                    <a:pt x="106" y="490"/>
                    <a:pt x="106" y="490"/>
                  </a:cubicBezTo>
                  <a:cubicBezTo>
                    <a:pt x="128" y="494"/>
                    <a:pt x="128" y="494"/>
                    <a:pt x="128" y="494"/>
                  </a:cubicBezTo>
                  <a:cubicBezTo>
                    <a:pt x="130" y="494"/>
                    <a:pt x="130" y="494"/>
                    <a:pt x="130" y="494"/>
                  </a:cubicBezTo>
                  <a:cubicBezTo>
                    <a:pt x="130" y="493"/>
                    <a:pt x="130" y="493"/>
                    <a:pt x="130" y="493"/>
                  </a:cubicBezTo>
                  <a:cubicBezTo>
                    <a:pt x="130" y="492"/>
                    <a:pt x="130" y="492"/>
                    <a:pt x="130" y="492"/>
                  </a:cubicBezTo>
                  <a:cubicBezTo>
                    <a:pt x="132" y="488"/>
                    <a:pt x="134" y="485"/>
                    <a:pt x="134" y="484"/>
                  </a:cubicBezTo>
                  <a:cubicBezTo>
                    <a:pt x="134" y="483"/>
                    <a:pt x="134" y="483"/>
                    <a:pt x="134" y="483"/>
                  </a:cubicBezTo>
                  <a:cubicBezTo>
                    <a:pt x="134" y="480"/>
                    <a:pt x="135" y="476"/>
                    <a:pt x="138" y="474"/>
                  </a:cubicBezTo>
                  <a:cubicBezTo>
                    <a:pt x="142" y="472"/>
                    <a:pt x="144" y="469"/>
                    <a:pt x="145" y="466"/>
                  </a:cubicBezTo>
                  <a:cubicBezTo>
                    <a:pt x="145" y="466"/>
                    <a:pt x="145" y="466"/>
                    <a:pt x="145" y="466"/>
                  </a:cubicBezTo>
                  <a:cubicBezTo>
                    <a:pt x="146" y="463"/>
                    <a:pt x="150" y="462"/>
                    <a:pt x="157" y="464"/>
                  </a:cubicBezTo>
                  <a:cubicBezTo>
                    <a:pt x="158" y="464"/>
                    <a:pt x="158" y="464"/>
                    <a:pt x="158" y="464"/>
                  </a:cubicBezTo>
                  <a:cubicBezTo>
                    <a:pt x="158" y="464"/>
                    <a:pt x="158" y="464"/>
                    <a:pt x="158" y="464"/>
                  </a:cubicBezTo>
                  <a:cubicBezTo>
                    <a:pt x="165" y="468"/>
                    <a:pt x="165" y="468"/>
                    <a:pt x="165" y="468"/>
                  </a:cubicBezTo>
                  <a:cubicBezTo>
                    <a:pt x="190" y="473"/>
                    <a:pt x="190" y="473"/>
                    <a:pt x="190" y="473"/>
                  </a:cubicBezTo>
                  <a:cubicBezTo>
                    <a:pt x="206" y="472"/>
                    <a:pt x="206" y="472"/>
                    <a:pt x="206" y="472"/>
                  </a:cubicBezTo>
                  <a:cubicBezTo>
                    <a:pt x="217" y="467"/>
                    <a:pt x="217" y="467"/>
                    <a:pt x="217" y="467"/>
                  </a:cubicBezTo>
                  <a:cubicBezTo>
                    <a:pt x="219" y="464"/>
                    <a:pt x="221" y="463"/>
                    <a:pt x="222" y="462"/>
                  </a:cubicBezTo>
                  <a:cubicBezTo>
                    <a:pt x="224" y="462"/>
                    <a:pt x="227" y="463"/>
                    <a:pt x="230" y="466"/>
                  </a:cubicBezTo>
                  <a:cubicBezTo>
                    <a:pt x="232" y="466"/>
                    <a:pt x="232" y="466"/>
                    <a:pt x="232" y="466"/>
                  </a:cubicBezTo>
                  <a:cubicBezTo>
                    <a:pt x="233" y="468"/>
                    <a:pt x="234" y="470"/>
                    <a:pt x="236" y="474"/>
                  </a:cubicBezTo>
                  <a:cubicBezTo>
                    <a:pt x="244" y="480"/>
                    <a:pt x="244" y="480"/>
                    <a:pt x="244" y="480"/>
                  </a:cubicBezTo>
                  <a:cubicBezTo>
                    <a:pt x="250" y="480"/>
                    <a:pt x="250" y="480"/>
                    <a:pt x="250" y="480"/>
                  </a:cubicBezTo>
                  <a:cubicBezTo>
                    <a:pt x="250" y="480"/>
                    <a:pt x="250" y="480"/>
                    <a:pt x="250" y="480"/>
                  </a:cubicBezTo>
                  <a:cubicBezTo>
                    <a:pt x="251" y="480"/>
                    <a:pt x="251" y="480"/>
                    <a:pt x="251" y="480"/>
                  </a:cubicBezTo>
                  <a:cubicBezTo>
                    <a:pt x="252" y="480"/>
                    <a:pt x="252" y="480"/>
                    <a:pt x="252" y="480"/>
                  </a:cubicBezTo>
                  <a:cubicBezTo>
                    <a:pt x="260" y="484"/>
                    <a:pt x="260" y="484"/>
                    <a:pt x="260" y="484"/>
                  </a:cubicBezTo>
                  <a:cubicBezTo>
                    <a:pt x="276" y="483"/>
                    <a:pt x="276" y="483"/>
                    <a:pt x="276" y="483"/>
                  </a:cubicBezTo>
                  <a:cubicBezTo>
                    <a:pt x="284" y="480"/>
                    <a:pt x="284" y="480"/>
                    <a:pt x="284" y="480"/>
                  </a:cubicBezTo>
                  <a:cubicBezTo>
                    <a:pt x="307" y="482"/>
                    <a:pt x="307" y="482"/>
                    <a:pt x="307" y="482"/>
                  </a:cubicBezTo>
                  <a:cubicBezTo>
                    <a:pt x="317" y="479"/>
                    <a:pt x="317" y="479"/>
                    <a:pt x="317" y="479"/>
                  </a:cubicBezTo>
                  <a:cubicBezTo>
                    <a:pt x="329" y="474"/>
                    <a:pt x="329" y="474"/>
                    <a:pt x="329" y="474"/>
                  </a:cubicBezTo>
                  <a:cubicBezTo>
                    <a:pt x="331" y="473"/>
                    <a:pt x="334" y="472"/>
                    <a:pt x="338" y="470"/>
                  </a:cubicBezTo>
                  <a:cubicBezTo>
                    <a:pt x="360" y="470"/>
                    <a:pt x="360" y="470"/>
                    <a:pt x="360" y="470"/>
                  </a:cubicBezTo>
                  <a:cubicBezTo>
                    <a:pt x="368" y="468"/>
                    <a:pt x="368" y="468"/>
                    <a:pt x="368" y="468"/>
                  </a:cubicBezTo>
                  <a:cubicBezTo>
                    <a:pt x="371" y="466"/>
                    <a:pt x="374" y="464"/>
                    <a:pt x="376" y="464"/>
                  </a:cubicBezTo>
                  <a:cubicBezTo>
                    <a:pt x="389" y="464"/>
                    <a:pt x="389" y="464"/>
                    <a:pt x="389" y="464"/>
                  </a:cubicBezTo>
                  <a:cubicBezTo>
                    <a:pt x="395" y="469"/>
                    <a:pt x="395" y="469"/>
                    <a:pt x="395" y="469"/>
                  </a:cubicBezTo>
                  <a:cubicBezTo>
                    <a:pt x="412" y="472"/>
                    <a:pt x="412" y="472"/>
                    <a:pt x="412" y="472"/>
                  </a:cubicBezTo>
                  <a:cubicBezTo>
                    <a:pt x="415" y="472"/>
                    <a:pt x="417" y="474"/>
                    <a:pt x="421" y="478"/>
                  </a:cubicBezTo>
                  <a:cubicBezTo>
                    <a:pt x="428" y="483"/>
                    <a:pt x="428" y="483"/>
                    <a:pt x="428" y="483"/>
                  </a:cubicBezTo>
                  <a:cubicBezTo>
                    <a:pt x="429" y="484"/>
                    <a:pt x="429" y="484"/>
                    <a:pt x="429" y="484"/>
                  </a:cubicBezTo>
                  <a:cubicBezTo>
                    <a:pt x="446" y="484"/>
                    <a:pt x="446" y="484"/>
                    <a:pt x="446" y="484"/>
                  </a:cubicBezTo>
                  <a:cubicBezTo>
                    <a:pt x="446" y="484"/>
                    <a:pt x="446" y="484"/>
                    <a:pt x="446" y="484"/>
                  </a:cubicBezTo>
                  <a:cubicBezTo>
                    <a:pt x="446" y="484"/>
                    <a:pt x="446" y="484"/>
                    <a:pt x="446" y="484"/>
                  </a:cubicBezTo>
                  <a:cubicBezTo>
                    <a:pt x="454" y="488"/>
                    <a:pt x="454" y="488"/>
                    <a:pt x="454" y="488"/>
                  </a:cubicBezTo>
                  <a:cubicBezTo>
                    <a:pt x="464" y="490"/>
                    <a:pt x="464" y="490"/>
                    <a:pt x="464" y="490"/>
                  </a:cubicBezTo>
                  <a:cubicBezTo>
                    <a:pt x="464" y="490"/>
                    <a:pt x="464" y="490"/>
                    <a:pt x="464" y="490"/>
                  </a:cubicBezTo>
                  <a:cubicBezTo>
                    <a:pt x="472" y="491"/>
                    <a:pt x="472" y="491"/>
                    <a:pt x="472" y="491"/>
                  </a:cubicBezTo>
                  <a:cubicBezTo>
                    <a:pt x="475" y="486"/>
                    <a:pt x="475" y="486"/>
                    <a:pt x="475" y="486"/>
                  </a:cubicBezTo>
                  <a:cubicBezTo>
                    <a:pt x="471" y="478"/>
                    <a:pt x="471" y="478"/>
                    <a:pt x="471" y="478"/>
                  </a:cubicBezTo>
                  <a:cubicBezTo>
                    <a:pt x="470" y="470"/>
                    <a:pt x="470" y="470"/>
                    <a:pt x="470" y="470"/>
                  </a:cubicBezTo>
                  <a:cubicBezTo>
                    <a:pt x="470" y="470"/>
                    <a:pt x="470" y="470"/>
                    <a:pt x="470" y="470"/>
                  </a:cubicBezTo>
                  <a:cubicBezTo>
                    <a:pt x="469" y="470"/>
                    <a:pt x="469" y="470"/>
                    <a:pt x="469" y="470"/>
                  </a:cubicBezTo>
                  <a:cubicBezTo>
                    <a:pt x="470" y="469"/>
                    <a:pt x="470" y="469"/>
                    <a:pt x="470" y="469"/>
                  </a:cubicBezTo>
                  <a:cubicBezTo>
                    <a:pt x="476" y="461"/>
                    <a:pt x="476" y="461"/>
                    <a:pt x="476" y="461"/>
                  </a:cubicBezTo>
                  <a:cubicBezTo>
                    <a:pt x="476" y="461"/>
                    <a:pt x="476" y="461"/>
                    <a:pt x="476" y="461"/>
                  </a:cubicBezTo>
                  <a:cubicBezTo>
                    <a:pt x="476" y="461"/>
                    <a:pt x="476" y="461"/>
                    <a:pt x="476" y="461"/>
                  </a:cubicBezTo>
                  <a:cubicBezTo>
                    <a:pt x="476" y="461"/>
                    <a:pt x="476" y="461"/>
                    <a:pt x="476" y="461"/>
                  </a:cubicBezTo>
                  <a:cubicBezTo>
                    <a:pt x="476" y="460"/>
                    <a:pt x="476" y="460"/>
                    <a:pt x="476" y="460"/>
                  </a:cubicBezTo>
                  <a:cubicBezTo>
                    <a:pt x="482" y="456"/>
                    <a:pt x="482" y="456"/>
                    <a:pt x="482" y="456"/>
                  </a:cubicBezTo>
                  <a:cubicBezTo>
                    <a:pt x="482" y="456"/>
                    <a:pt x="482" y="456"/>
                    <a:pt x="482" y="456"/>
                  </a:cubicBezTo>
                  <a:cubicBezTo>
                    <a:pt x="481" y="454"/>
                    <a:pt x="481" y="454"/>
                    <a:pt x="481" y="454"/>
                  </a:cubicBezTo>
                  <a:cubicBezTo>
                    <a:pt x="478" y="446"/>
                    <a:pt x="478" y="446"/>
                    <a:pt x="478" y="446"/>
                  </a:cubicBezTo>
                  <a:cubicBezTo>
                    <a:pt x="478" y="445"/>
                    <a:pt x="477" y="444"/>
                    <a:pt x="475" y="442"/>
                  </a:cubicBezTo>
                  <a:cubicBezTo>
                    <a:pt x="475" y="442"/>
                    <a:pt x="475" y="442"/>
                    <a:pt x="475" y="442"/>
                  </a:cubicBezTo>
                  <a:cubicBezTo>
                    <a:pt x="469" y="436"/>
                    <a:pt x="469" y="436"/>
                    <a:pt x="469" y="436"/>
                  </a:cubicBezTo>
                  <a:cubicBezTo>
                    <a:pt x="461" y="430"/>
                    <a:pt x="461" y="430"/>
                    <a:pt x="461" y="430"/>
                  </a:cubicBezTo>
                  <a:cubicBezTo>
                    <a:pt x="461" y="429"/>
                    <a:pt x="461" y="429"/>
                    <a:pt x="461" y="429"/>
                  </a:cubicBezTo>
                  <a:cubicBezTo>
                    <a:pt x="460" y="428"/>
                    <a:pt x="460" y="428"/>
                    <a:pt x="460" y="428"/>
                  </a:cubicBezTo>
                  <a:cubicBezTo>
                    <a:pt x="460" y="428"/>
                    <a:pt x="460" y="428"/>
                    <a:pt x="460" y="428"/>
                  </a:cubicBezTo>
                  <a:cubicBezTo>
                    <a:pt x="460" y="427"/>
                    <a:pt x="460" y="427"/>
                    <a:pt x="460" y="427"/>
                  </a:cubicBezTo>
                  <a:cubicBezTo>
                    <a:pt x="462" y="420"/>
                    <a:pt x="462" y="420"/>
                    <a:pt x="462" y="420"/>
                  </a:cubicBezTo>
                  <a:cubicBezTo>
                    <a:pt x="462" y="414"/>
                    <a:pt x="462" y="414"/>
                    <a:pt x="462" y="414"/>
                  </a:cubicBezTo>
                  <a:cubicBezTo>
                    <a:pt x="458" y="404"/>
                    <a:pt x="458" y="404"/>
                    <a:pt x="458" y="404"/>
                  </a:cubicBezTo>
                  <a:cubicBezTo>
                    <a:pt x="467" y="402"/>
                    <a:pt x="467" y="402"/>
                    <a:pt x="467" y="402"/>
                  </a:cubicBezTo>
                  <a:cubicBezTo>
                    <a:pt x="472" y="398"/>
                    <a:pt x="472" y="398"/>
                    <a:pt x="472" y="398"/>
                  </a:cubicBezTo>
                  <a:cubicBezTo>
                    <a:pt x="483" y="398"/>
                    <a:pt x="483" y="398"/>
                    <a:pt x="483" y="398"/>
                  </a:cubicBezTo>
                  <a:cubicBezTo>
                    <a:pt x="494" y="396"/>
                    <a:pt x="494" y="396"/>
                    <a:pt x="494" y="396"/>
                  </a:cubicBezTo>
                  <a:cubicBezTo>
                    <a:pt x="494" y="396"/>
                    <a:pt x="494" y="396"/>
                    <a:pt x="494" y="396"/>
                  </a:cubicBezTo>
                  <a:cubicBezTo>
                    <a:pt x="502" y="397"/>
                    <a:pt x="502" y="397"/>
                    <a:pt x="502" y="397"/>
                  </a:cubicBezTo>
                  <a:cubicBezTo>
                    <a:pt x="511" y="394"/>
                    <a:pt x="511" y="394"/>
                    <a:pt x="511" y="394"/>
                  </a:cubicBezTo>
                  <a:cubicBezTo>
                    <a:pt x="521" y="393"/>
                    <a:pt x="521" y="393"/>
                    <a:pt x="521" y="393"/>
                  </a:cubicBezTo>
                  <a:cubicBezTo>
                    <a:pt x="527" y="390"/>
                    <a:pt x="527" y="390"/>
                    <a:pt x="527" y="390"/>
                  </a:cubicBezTo>
                  <a:cubicBezTo>
                    <a:pt x="528" y="390"/>
                    <a:pt x="528" y="390"/>
                    <a:pt x="528" y="390"/>
                  </a:cubicBezTo>
                  <a:cubicBezTo>
                    <a:pt x="545" y="387"/>
                    <a:pt x="545" y="387"/>
                    <a:pt x="545" y="387"/>
                  </a:cubicBezTo>
                  <a:cubicBezTo>
                    <a:pt x="548" y="384"/>
                    <a:pt x="548" y="384"/>
                    <a:pt x="548" y="384"/>
                  </a:cubicBezTo>
                  <a:cubicBezTo>
                    <a:pt x="547" y="381"/>
                    <a:pt x="547" y="381"/>
                    <a:pt x="547" y="381"/>
                  </a:cubicBezTo>
                  <a:cubicBezTo>
                    <a:pt x="544" y="375"/>
                    <a:pt x="544" y="375"/>
                    <a:pt x="544" y="375"/>
                  </a:cubicBezTo>
                  <a:cubicBezTo>
                    <a:pt x="544" y="375"/>
                    <a:pt x="544" y="375"/>
                    <a:pt x="544" y="375"/>
                  </a:cubicBezTo>
                  <a:cubicBezTo>
                    <a:pt x="543" y="374"/>
                    <a:pt x="543" y="374"/>
                    <a:pt x="543" y="374"/>
                  </a:cubicBezTo>
                  <a:cubicBezTo>
                    <a:pt x="543" y="374"/>
                    <a:pt x="543" y="374"/>
                    <a:pt x="543" y="374"/>
                  </a:cubicBezTo>
                  <a:cubicBezTo>
                    <a:pt x="544" y="368"/>
                    <a:pt x="544" y="368"/>
                    <a:pt x="544" y="368"/>
                  </a:cubicBezTo>
                  <a:cubicBezTo>
                    <a:pt x="544" y="368"/>
                    <a:pt x="544" y="368"/>
                    <a:pt x="544" y="368"/>
                  </a:cubicBezTo>
                  <a:cubicBezTo>
                    <a:pt x="544" y="359"/>
                    <a:pt x="544" y="359"/>
                    <a:pt x="544" y="359"/>
                  </a:cubicBezTo>
                  <a:cubicBezTo>
                    <a:pt x="543" y="352"/>
                    <a:pt x="543" y="352"/>
                    <a:pt x="543" y="352"/>
                  </a:cubicBezTo>
                  <a:cubicBezTo>
                    <a:pt x="543" y="352"/>
                    <a:pt x="543" y="352"/>
                    <a:pt x="543" y="352"/>
                  </a:cubicBezTo>
                  <a:cubicBezTo>
                    <a:pt x="543" y="352"/>
                    <a:pt x="543" y="352"/>
                    <a:pt x="543" y="352"/>
                  </a:cubicBezTo>
                  <a:cubicBezTo>
                    <a:pt x="547" y="344"/>
                    <a:pt x="547" y="344"/>
                    <a:pt x="547" y="344"/>
                  </a:cubicBezTo>
                  <a:cubicBezTo>
                    <a:pt x="548" y="340"/>
                    <a:pt x="550" y="338"/>
                    <a:pt x="553" y="338"/>
                  </a:cubicBezTo>
                  <a:cubicBezTo>
                    <a:pt x="563" y="339"/>
                    <a:pt x="563" y="339"/>
                    <a:pt x="563" y="339"/>
                  </a:cubicBezTo>
                  <a:cubicBezTo>
                    <a:pt x="565" y="339"/>
                    <a:pt x="567" y="338"/>
                    <a:pt x="569" y="336"/>
                  </a:cubicBezTo>
                  <a:cubicBezTo>
                    <a:pt x="584" y="315"/>
                    <a:pt x="584" y="315"/>
                    <a:pt x="584" y="315"/>
                  </a:cubicBezTo>
                  <a:cubicBezTo>
                    <a:pt x="584" y="315"/>
                    <a:pt x="584" y="315"/>
                    <a:pt x="584" y="315"/>
                  </a:cubicBezTo>
                  <a:cubicBezTo>
                    <a:pt x="585" y="314"/>
                    <a:pt x="585" y="314"/>
                    <a:pt x="585" y="314"/>
                  </a:cubicBezTo>
                  <a:cubicBezTo>
                    <a:pt x="593" y="308"/>
                    <a:pt x="593" y="308"/>
                    <a:pt x="593" y="308"/>
                  </a:cubicBezTo>
                  <a:cubicBezTo>
                    <a:pt x="594" y="307"/>
                    <a:pt x="594" y="307"/>
                    <a:pt x="594" y="307"/>
                  </a:cubicBezTo>
                  <a:cubicBezTo>
                    <a:pt x="597" y="306"/>
                    <a:pt x="599" y="305"/>
                    <a:pt x="600" y="304"/>
                  </a:cubicBezTo>
                  <a:cubicBezTo>
                    <a:pt x="602" y="302"/>
                    <a:pt x="602" y="302"/>
                    <a:pt x="602" y="302"/>
                  </a:cubicBezTo>
                  <a:cubicBezTo>
                    <a:pt x="605" y="298"/>
                    <a:pt x="608" y="297"/>
                    <a:pt x="609" y="297"/>
                  </a:cubicBezTo>
                  <a:cubicBezTo>
                    <a:pt x="623" y="300"/>
                    <a:pt x="623" y="300"/>
                    <a:pt x="623" y="300"/>
                  </a:cubicBezTo>
                  <a:cubicBezTo>
                    <a:pt x="634" y="294"/>
                    <a:pt x="634" y="294"/>
                    <a:pt x="634" y="294"/>
                  </a:cubicBezTo>
                  <a:cubicBezTo>
                    <a:pt x="634" y="294"/>
                    <a:pt x="634" y="294"/>
                    <a:pt x="634" y="294"/>
                  </a:cubicBezTo>
                  <a:cubicBezTo>
                    <a:pt x="635" y="294"/>
                    <a:pt x="635" y="294"/>
                    <a:pt x="635" y="294"/>
                  </a:cubicBezTo>
                  <a:cubicBezTo>
                    <a:pt x="635" y="294"/>
                    <a:pt x="635" y="294"/>
                    <a:pt x="635" y="294"/>
                  </a:cubicBezTo>
                  <a:cubicBezTo>
                    <a:pt x="635" y="294"/>
                    <a:pt x="635" y="294"/>
                    <a:pt x="635" y="294"/>
                  </a:cubicBezTo>
                  <a:cubicBezTo>
                    <a:pt x="642" y="293"/>
                    <a:pt x="642" y="293"/>
                    <a:pt x="642" y="293"/>
                  </a:cubicBezTo>
                  <a:cubicBezTo>
                    <a:pt x="648" y="291"/>
                    <a:pt x="648" y="291"/>
                    <a:pt x="648" y="291"/>
                  </a:cubicBezTo>
                  <a:cubicBezTo>
                    <a:pt x="648" y="282"/>
                    <a:pt x="648" y="282"/>
                    <a:pt x="648" y="282"/>
                  </a:cubicBezTo>
                  <a:cubicBezTo>
                    <a:pt x="649" y="270"/>
                    <a:pt x="649" y="270"/>
                    <a:pt x="649" y="270"/>
                  </a:cubicBezTo>
                  <a:cubicBezTo>
                    <a:pt x="649" y="270"/>
                    <a:pt x="649" y="270"/>
                    <a:pt x="649" y="270"/>
                  </a:cubicBezTo>
                  <a:cubicBezTo>
                    <a:pt x="649" y="270"/>
                    <a:pt x="649" y="270"/>
                    <a:pt x="649" y="270"/>
                  </a:cubicBezTo>
                  <a:cubicBezTo>
                    <a:pt x="649" y="269"/>
                    <a:pt x="649" y="269"/>
                    <a:pt x="649" y="269"/>
                  </a:cubicBezTo>
                  <a:cubicBezTo>
                    <a:pt x="651" y="266"/>
                    <a:pt x="651" y="266"/>
                    <a:pt x="651" y="26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3" name="Freeform 10"/>
            <p:cNvSpPr>
              <a:spLocks/>
            </p:cNvSpPr>
            <p:nvPr/>
          </p:nvSpPr>
          <p:spPr bwMode="auto">
            <a:xfrm>
              <a:off x="1944981" y="3122523"/>
              <a:ext cx="1139032" cy="819178"/>
            </a:xfrm>
            <a:custGeom>
              <a:avLst/>
              <a:gdLst>
                <a:gd name="T0" fmla="*/ 242 w 406"/>
                <a:gd name="T1" fmla="*/ 29 h 292"/>
                <a:gd name="T2" fmla="*/ 229 w 406"/>
                <a:gd name="T3" fmla="*/ 42 h 292"/>
                <a:gd name="T4" fmla="*/ 191 w 406"/>
                <a:gd name="T5" fmla="*/ 15 h 292"/>
                <a:gd name="T6" fmla="*/ 179 w 406"/>
                <a:gd name="T7" fmla="*/ 10 h 292"/>
                <a:gd name="T8" fmla="*/ 144 w 406"/>
                <a:gd name="T9" fmla="*/ 2 h 292"/>
                <a:gd name="T10" fmla="*/ 115 w 406"/>
                <a:gd name="T11" fmla="*/ 6 h 292"/>
                <a:gd name="T12" fmla="*/ 99 w 406"/>
                <a:gd name="T13" fmla="*/ 10 h 292"/>
                <a:gd name="T14" fmla="*/ 72 w 406"/>
                <a:gd name="T15" fmla="*/ 14 h 292"/>
                <a:gd name="T16" fmla="*/ 42 w 406"/>
                <a:gd name="T17" fmla="*/ 21 h 292"/>
                <a:gd name="T18" fmla="*/ 50 w 406"/>
                <a:gd name="T19" fmla="*/ 45 h 292"/>
                <a:gd name="T20" fmla="*/ 63 w 406"/>
                <a:gd name="T21" fmla="*/ 65 h 292"/>
                <a:gd name="T22" fmla="*/ 53 w 406"/>
                <a:gd name="T23" fmla="*/ 90 h 292"/>
                <a:gd name="T24" fmla="*/ 56 w 406"/>
                <a:gd name="T25" fmla="*/ 103 h 292"/>
                <a:gd name="T26" fmla="*/ 30 w 406"/>
                <a:gd name="T27" fmla="*/ 105 h 292"/>
                <a:gd name="T28" fmla="*/ 10 w 406"/>
                <a:gd name="T29" fmla="*/ 121 h 292"/>
                <a:gd name="T30" fmla="*/ 2 w 406"/>
                <a:gd name="T31" fmla="*/ 137 h 292"/>
                <a:gd name="T32" fmla="*/ 6 w 406"/>
                <a:gd name="T33" fmla="*/ 169 h 292"/>
                <a:gd name="T34" fmla="*/ 9 w 406"/>
                <a:gd name="T35" fmla="*/ 197 h 292"/>
                <a:gd name="T36" fmla="*/ 39 w 406"/>
                <a:gd name="T37" fmla="*/ 209 h 292"/>
                <a:gd name="T38" fmla="*/ 51 w 406"/>
                <a:gd name="T39" fmla="*/ 218 h 292"/>
                <a:gd name="T40" fmla="*/ 64 w 406"/>
                <a:gd name="T41" fmla="*/ 229 h 292"/>
                <a:gd name="T42" fmla="*/ 94 w 406"/>
                <a:gd name="T43" fmla="*/ 242 h 292"/>
                <a:gd name="T44" fmla="*/ 136 w 406"/>
                <a:gd name="T45" fmla="*/ 251 h 292"/>
                <a:gd name="T46" fmla="*/ 159 w 406"/>
                <a:gd name="T47" fmla="*/ 256 h 292"/>
                <a:gd name="T48" fmla="*/ 171 w 406"/>
                <a:gd name="T49" fmla="*/ 269 h 292"/>
                <a:gd name="T50" fmla="*/ 175 w 406"/>
                <a:gd name="T51" fmla="*/ 278 h 292"/>
                <a:gd name="T52" fmla="*/ 184 w 406"/>
                <a:gd name="T53" fmla="*/ 289 h 292"/>
                <a:gd name="T54" fmla="*/ 196 w 406"/>
                <a:gd name="T55" fmla="*/ 285 h 292"/>
                <a:gd name="T56" fmla="*/ 211 w 406"/>
                <a:gd name="T57" fmla="*/ 280 h 292"/>
                <a:gd name="T58" fmla="*/ 223 w 406"/>
                <a:gd name="T59" fmla="*/ 277 h 292"/>
                <a:gd name="T60" fmla="*/ 227 w 406"/>
                <a:gd name="T61" fmla="*/ 261 h 292"/>
                <a:gd name="T62" fmla="*/ 243 w 406"/>
                <a:gd name="T63" fmla="*/ 235 h 292"/>
                <a:gd name="T64" fmla="*/ 240 w 406"/>
                <a:gd name="T65" fmla="*/ 211 h 292"/>
                <a:gd name="T66" fmla="*/ 247 w 406"/>
                <a:gd name="T67" fmla="*/ 203 h 292"/>
                <a:gd name="T68" fmla="*/ 279 w 406"/>
                <a:gd name="T69" fmla="*/ 214 h 292"/>
                <a:gd name="T70" fmla="*/ 285 w 406"/>
                <a:gd name="T71" fmla="*/ 231 h 292"/>
                <a:gd name="T72" fmla="*/ 300 w 406"/>
                <a:gd name="T73" fmla="*/ 249 h 292"/>
                <a:gd name="T74" fmla="*/ 326 w 406"/>
                <a:gd name="T75" fmla="*/ 259 h 292"/>
                <a:gd name="T76" fmla="*/ 333 w 406"/>
                <a:gd name="T77" fmla="*/ 261 h 292"/>
                <a:gd name="T78" fmla="*/ 351 w 406"/>
                <a:gd name="T79" fmla="*/ 254 h 292"/>
                <a:gd name="T80" fmla="*/ 362 w 406"/>
                <a:gd name="T81" fmla="*/ 237 h 292"/>
                <a:gd name="T82" fmla="*/ 347 w 406"/>
                <a:gd name="T83" fmla="*/ 229 h 292"/>
                <a:gd name="T84" fmla="*/ 368 w 406"/>
                <a:gd name="T85" fmla="*/ 204 h 292"/>
                <a:gd name="T86" fmla="*/ 376 w 406"/>
                <a:gd name="T87" fmla="*/ 175 h 292"/>
                <a:gd name="T88" fmla="*/ 403 w 406"/>
                <a:gd name="T89" fmla="*/ 145 h 292"/>
                <a:gd name="T90" fmla="*/ 401 w 406"/>
                <a:gd name="T91" fmla="*/ 128 h 292"/>
                <a:gd name="T92" fmla="*/ 383 w 406"/>
                <a:gd name="T93" fmla="*/ 85 h 292"/>
                <a:gd name="T94" fmla="*/ 369 w 406"/>
                <a:gd name="T95" fmla="*/ 80 h 292"/>
                <a:gd name="T96" fmla="*/ 337 w 406"/>
                <a:gd name="T97" fmla="*/ 50 h 292"/>
                <a:gd name="T98" fmla="*/ 329 w 406"/>
                <a:gd name="T99" fmla="*/ 53 h 292"/>
                <a:gd name="T100" fmla="*/ 308 w 406"/>
                <a:gd name="T101" fmla="*/ 39 h 292"/>
                <a:gd name="T102" fmla="*/ 282 w 406"/>
                <a:gd name="T103" fmla="*/ 26 h 292"/>
                <a:gd name="T104" fmla="*/ 273 w 406"/>
                <a:gd name="T105" fmla="*/ 27 h 292"/>
                <a:gd name="T106" fmla="*/ 243 w 406"/>
                <a:gd name="T107" fmla="*/ 15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06" h="292">
                  <a:moveTo>
                    <a:pt x="243" y="15"/>
                  </a:moveTo>
                  <a:cubicBezTo>
                    <a:pt x="239" y="18"/>
                    <a:pt x="239" y="18"/>
                    <a:pt x="239" y="18"/>
                  </a:cubicBezTo>
                  <a:cubicBezTo>
                    <a:pt x="239" y="20"/>
                    <a:pt x="240" y="23"/>
                    <a:pt x="241" y="29"/>
                  </a:cubicBezTo>
                  <a:cubicBezTo>
                    <a:pt x="241" y="29"/>
                    <a:pt x="241" y="29"/>
                    <a:pt x="241" y="29"/>
                  </a:cubicBezTo>
                  <a:cubicBezTo>
                    <a:pt x="242" y="29"/>
                    <a:pt x="242" y="29"/>
                    <a:pt x="242" y="29"/>
                  </a:cubicBezTo>
                  <a:cubicBezTo>
                    <a:pt x="241" y="29"/>
                    <a:pt x="241" y="29"/>
                    <a:pt x="241" y="29"/>
                  </a:cubicBezTo>
                  <a:cubicBezTo>
                    <a:pt x="237" y="39"/>
                    <a:pt x="237" y="39"/>
                    <a:pt x="237" y="39"/>
                  </a:cubicBezTo>
                  <a:cubicBezTo>
                    <a:pt x="231" y="42"/>
                    <a:pt x="231" y="42"/>
                    <a:pt x="231" y="42"/>
                  </a:cubicBezTo>
                  <a:cubicBezTo>
                    <a:pt x="230" y="42"/>
                    <a:pt x="230" y="42"/>
                    <a:pt x="230" y="42"/>
                  </a:cubicBezTo>
                  <a:cubicBezTo>
                    <a:pt x="229" y="42"/>
                    <a:pt x="229" y="42"/>
                    <a:pt x="229" y="42"/>
                  </a:cubicBezTo>
                  <a:cubicBezTo>
                    <a:pt x="219" y="37"/>
                    <a:pt x="219" y="37"/>
                    <a:pt x="219" y="37"/>
                  </a:cubicBezTo>
                  <a:cubicBezTo>
                    <a:pt x="218" y="37"/>
                    <a:pt x="218" y="37"/>
                    <a:pt x="218" y="37"/>
                  </a:cubicBezTo>
                  <a:cubicBezTo>
                    <a:pt x="218" y="37"/>
                    <a:pt x="218" y="37"/>
                    <a:pt x="218" y="37"/>
                  </a:cubicBezTo>
                  <a:cubicBezTo>
                    <a:pt x="199" y="19"/>
                    <a:pt x="199" y="19"/>
                    <a:pt x="199" y="19"/>
                  </a:cubicBezTo>
                  <a:cubicBezTo>
                    <a:pt x="191" y="15"/>
                    <a:pt x="191" y="15"/>
                    <a:pt x="191" y="15"/>
                  </a:cubicBezTo>
                  <a:cubicBezTo>
                    <a:pt x="179" y="10"/>
                    <a:pt x="179" y="10"/>
                    <a:pt x="179" y="10"/>
                  </a:cubicBezTo>
                  <a:cubicBezTo>
                    <a:pt x="179" y="10"/>
                    <a:pt x="179" y="10"/>
                    <a:pt x="179" y="10"/>
                  </a:cubicBezTo>
                  <a:cubicBezTo>
                    <a:pt x="179" y="10"/>
                    <a:pt x="179" y="10"/>
                    <a:pt x="179" y="10"/>
                  </a:cubicBezTo>
                  <a:cubicBezTo>
                    <a:pt x="179" y="10"/>
                    <a:pt x="179" y="10"/>
                    <a:pt x="179" y="10"/>
                  </a:cubicBezTo>
                  <a:cubicBezTo>
                    <a:pt x="179" y="10"/>
                    <a:pt x="179" y="10"/>
                    <a:pt x="179" y="10"/>
                  </a:cubicBezTo>
                  <a:cubicBezTo>
                    <a:pt x="173" y="6"/>
                    <a:pt x="173" y="6"/>
                    <a:pt x="173" y="6"/>
                  </a:cubicBezTo>
                  <a:cubicBezTo>
                    <a:pt x="163" y="3"/>
                    <a:pt x="163" y="3"/>
                    <a:pt x="163" y="3"/>
                  </a:cubicBezTo>
                  <a:cubicBezTo>
                    <a:pt x="158" y="3"/>
                    <a:pt x="158" y="3"/>
                    <a:pt x="158" y="3"/>
                  </a:cubicBezTo>
                  <a:cubicBezTo>
                    <a:pt x="157" y="3"/>
                    <a:pt x="157" y="3"/>
                    <a:pt x="157" y="3"/>
                  </a:cubicBezTo>
                  <a:cubicBezTo>
                    <a:pt x="144" y="2"/>
                    <a:pt x="144" y="2"/>
                    <a:pt x="144" y="2"/>
                  </a:cubicBezTo>
                  <a:cubicBezTo>
                    <a:pt x="144" y="2"/>
                    <a:pt x="144" y="2"/>
                    <a:pt x="144" y="2"/>
                  </a:cubicBezTo>
                  <a:cubicBezTo>
                    <a:pt x="135" y="0"/>
                    <a:pt x="135" y="0"/>
                    <a:pt x="135" y="0"/>
                  </a:cubicBezTo>
                  <a:cubicBezTo>
                    <a:pt x="129" y="0"/>
                    <a:pt x="129" y="0"/>
                    <a:pt x="129" y="0"/>
                  </a:cubicBezTo>
                  <a:cubicBezTo>
                    <a:pt x="125" y="3"/>
                    <a:pt x="125" y="3"/>
                    <a:pt x="125" y="3"/>
                  </a:cubicBezTo>
                  <a:cubicBezTo>
                    <a:pt x="122" y="5"/>
                    <a:pt x="119" y="5"/>
                    <a:pt x="115" y="6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0" y="10"/>
                    <a:pt x="100" y="10"/>
                    <a:pt x="100" y="10"/>
                  </a:cubicBezTo>
                  <a:cubicBezTo>
                    <a:pt x="99" y="10"/>
                    <a:pt x="99" y="10"/>
                    <a:pt x="99" y="10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99" y="10"/>
                    <a:pt x="99" y="10"/>
                    <a:pt x="99" y="10"/>
                  </a:cubicBezTo>
                  <a:cubicBezTo>
                    <a:pt x="90" y="11"/>
                    <a:pt x="90" y="11"/>
                    <a:pt x="90" y="11"/>
                  </a:cubicBezTo>
                  <a:cubicBezTo>
                    <a:pt x="81" y="15"/>
                    <a:pt x="81" y="15"/>
                    <a:pt x="81" y="15"/>
                  </a:cubicBezTo>
                  <a:cubicBezTo>
                    <a:pt x="81" y="15"/>
                    <a:pt x="81" y="15"/>
                    <a:pt x="81" y="15"/>
                  </a:cubicBezTo>
                  <a:cubicBezTo>
                    <a:pt x="80" y="15"/>
                    <a:pt x="80" y="15"/>
                    <a:pt x="80" y="15"/>
                  </a:cubicBezTo>
                  <a:cubicBezTo>
                    <a:pt x="72" y="14"/>
                    <a:pt x="72" y="14"/>
                    <a:pt x="72" y="14"/>
                  </a:cubicBezTo>
                  <a:cubicBezTo>
                    <a:pt x="61" y="15"/>
                    <a:pt x="61" y="15"/>
                    <a:pt x="61" y="15"/>
                  </a:cubicBezTo>
                  <a:cubicBezTo>
                    <a:pt x="51" y="15"/>
                    <a:pt x="51" y="15"/>
                    <a:pt x="51" y="15"/>
                  </a:cubicBezTo>
                  <a:cubicBezTo>
                    <a:pt x="47" y="19"/>
                    <a:pt x="47" y="19"/>
                    <a:pt x="47" y="19"/>
                  </a:cubicBezTo>
                  <a:cubicBezTo>
                    <a:pt x="47" y="19"/>
                    <a:pt x="47" y="19"/>
                    <a:pt x="47" y="19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4" y="25"/>
                    <a:pt x="44" y="25"/>
                    <a:pt x="44" y="25"/>
                  </a:cubicBezTo>
                  <a:cubicBezTo>
                    <a:pt x="44" y="33"/>
                    <a:pt x="44" y="33"/>
                    <a:pt x="44" y="33"/>
                  </a:cubicBezTo>
                  <a:cubicBezTo>
                    <a:pt x="43" y="40"/>
                    <a:pt x="43" y="40"/>
                    <a:pt x="43" y="40"/>
                  </a:cubicBezTo>
                  <a:cubicBezTo>
                    <a:pt x="50" y="45"/>
                    <a:pt x="50" y="45"/>
                    <a:pt x="50" y="45"/>
                  </a:cubicBezTo>
                  <a:cubicBezTo>
                    <a:pt x="50" y="45"/>
                    <a:pt x="50" y="45"/>
                    <a:pt x="50" y="45"/>
                  </a:cubicBezTo>
                  <a:cubicBezTo>
                    <a:pt x="50" y="45"/>
                    <a:pt x="50" y="45"/>
                    <a:pt x="50" y="45"/>
                  </a:cubicBezTo>
                  <a:cubicBezTo>
                    <a:pt x="50" y="45"/>
                    <a:pt x="50" y="45"/>
                    <a:pt x="50" y="45"/>
                  </a:cubicBezTo>
                  <a:cubicBezTo>
                    <a:pt x="56" y="52"/>
                    <a:pt x="56" y="52"/>
                    <a:pt x="56" y="52"/>
                  </a:cubicBezTo>
                  <a:cubicBezTo>
                    <a:pt x="59" y="55"/>
                    <a:pt x="61" y="57"/>
                    <a:pt x="61" y="59"/>
                  </a:cubicBezTo>
                  <a:cubicBezTo>
                    <a:pt x="63" y="65"/>
                    <a:pt x="63" y="65"/>
                    <a:pt x="63" y="65"/>
                  </a:cubicBezTo>
                  <a:cubicBezTo>
                    <a:pt x="66" y="71"/>
                    <a:pt x="66" y="71"/>
                    <a:pt x="66" y="71"/>
                  </a:cubicBezTo>
                  <a:cubicBezTo>
                    <a:pt x="65" y="71"/>
                    <a:pt x="65" y="71"/>
                    <a:pt x="65" y="71"/>
                  </a:cubicBezTo>
                  <a:cubicBezTo>
                    <a:pt x="57" y="77"/>
                    <a:pt x="57" y="77"/>
                    <a:pt x="57" y="77"/>
                  </a:cubicBezTo>
                  <a:cubicBezTo>
                    <a:pt x="52" y="84"/>
                    <a:pt x="52" y="84"/>
                    <a:pt x="52" y="84"/>
                  </a:cubicBezTo>
                  <a:cubicBezTo>
                    <a:pt x="53" y="90"/>
                    <a:pt x="53" y="90"/>
                    <a:pt x="53" y="90"/>
                  </a:cubicBezTo>
                  <a:cubicBezTo>
                    <a:pt x="57" y="98"/>
                    <a:pt x="57" y="98"/>
                    <a:pt x="57" y="98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6" y="103"/>
                    <a:pt x="56" y="103"/>
                    <a:pt x="56" y="103"/>
                  </a:cubicBezTo>
                  <a:cubicBezTo>
                    <a:pt x="56" y="105"/>
                    <a:pt x="55" y="106"/>
                    <a:pt x="54" y="107"/>
                  </a:cubicBezTo>
                  <a:cubicBezTo>
                    <a:pt x="51" y="109"/>
                    <a:pt x="47" y="109"/>
                    <a:pt x="41" y="107"/>
                  </a:cubicBezTo>
                  <a:cubicBezTo>
                    <a:pt x="31" y="105"/>
                    <a:pt x="31" y="105"/>
                    <a:pt x="31" y="105"/>
                  </a:cubicBezTo>
                  <a:cubicBezTo>
                    <a:pt x="30" y="105"/>
                    <a:pt x="30" y="105"/>
                    <a:pt x="30" y="105"/>
                  </a:cubicBezTo>
                  <a:cubicBezTo>
                    <a:pt x="30" y="105"/>
                    <a:pt x="30" y="105"/>
                    <a:pt x="30" y="105"/>
                  </a:cubicBezTo>
                  <a:cubicBezTo>
                    <a:pt x="30" y="105"/>
                    <a:pt x="30" y="105"/>
                    <a:pt x="30" y="105"/>
                  </a:cubicBezTo>
                  <a:cubicBezTo>
                    <a:pt x="23" y="101"/>
                    <a:pt x="23" y="101"/>
                    <a:pt x="23" y="101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12" y="101"/>
                    <a:pt x="12" y="101"/>
                    <a:pt x="12" y="101"/>
                  </a:cubicBezTo>
                  <a:cubicBezTo>
                    <a:pt x="10" y="121"/>
                    <a:pt x="10" y="121"/>
                    <a:pt x="10" y="121"/>
                  </a:cubicBezTo>
                  <a:cubicBezTo>
                    <a:pt x="10" y="124"/>
                    <a:pt x="8" y="125"/>
                    <a:pt x="5" y="126"/>
                  </a:cubicBezTo>
                  <a:cubicBezTo>
                    <a:pt x="4" y="126"/>
                    <a:pt x="3" y="128"/>
                    <a:pt x="4" y="131"/>
                  </a:cubicBezTo>
                  <a:cubicBezTo>
                    <a:pt x="4" y="131"/>
                    <a:pt x="4" y="131"/>
                    <a:pt x="4" y="131"/>
                  </a:cubicBezTo>
                  <a:cubicBezTo>
                    <a:pt x="3" y="131"/>
                    <a:pt x="3" y="131"/>
                    <a:pt x="3" y="131"/>
                  </a:cubicBezTo>
                  <a:cubicBezTo>
                    <a:pt x="2" y="137"/>
                    <a:pt x="2" y="137"/>
                    <a:pt x="2" y="137"/>
                  </a:cubicBezTo>
                  <a:cubicBezTo>
                    <a:pt x="5" y="139"/>
                    <a:pt x="7" y="141"/>
                    <a:pt x="8" y="143"/>
                  </a:cubicBezTo>
                  <a:cubicBezTo>
                    <a:pt x="10" y="152"/>
                    <a:pt x="10" y="152"/>
                    <a:pt x="10" y="152"/>
                  </a:cubicBezTo>
                  <a:cubicBezTo>
                    <a:pt x="10" y="156"/>
                    <a:pt x="10" y="156"/>
                    <a:pt x="10" y="156"/>
                  </a:cubicBezTo>
                  <a:cubicBezTo>
                    <a:pt x="10" y="158"/>
                    <a:pt x="9" y="159"/>
                    <a:pt x="8" y="161"/>
                  </a:cubicBezTo>
                  <a:cubicBezTo>
                    <a:pt x="6" y="169"/>
                    <a:pt x="6" y="169"/>
                    <a:pt x="6" y="169"/>
                  </a:cubicBezTo>
                  <a:cubicBezTo>
                    <a:pt x="0" y="179"/>
                    <a:pt x="0" y="179"/>
                    <a:pt x="0" y="179"/>
                  </a:cubicBezTo>
                  <a:cubicBezTo>
                    <a:pt x="0" y="181"/>
                    <a:pt x="0" y="181"/>
                    <a:pt x="0" y="181"/>
                  </a:cubicBezTo>
                  <a:cubicBezTo>
                    <a:pt x="1" y="186"/>
                    <a:pt x="1" y="186"/>
                    <a:pt x="1" y="186"/>
                  </a:cubicBezTo>
                  <a:cubicBezTo>
                    <a:pt x="6" y="193"/>
                    <a:pt x="6" y="193"/>
                    <a:pt x="6" y="193"/>
                  </a:cubicBezTo>
                  <a:cubicBezTo>
                    <a:pt x="8" y="195"/>
                    <a:pt x="9" y="196"/>
                    <a:pt x="9" y="197"/>
                  </a:cubicBezTo>
                  <a:cubicBezTo>
                    <a:pt x="14" y="204"/>
                    <a:pt x="14" y="204"/>
                    <a:pt x="14" y="204"/>
                  </a:cubicBezTo>
                  <a:cubicBezTo>
                    <a:pt x="21" y="212"/>
                    <a:pt x="21" y="212"/>
                    <a:pt x="21" y="212"/>
                  </a:cubicBezTo>
                  <a:cubicBezTo>
                    <a:pt x="24" y="215"/>
                    <a:pt x="26" y="216"/>
                    <a:pt x="27" y="216"/>
                  </a:cubicBezTo>
                  <a:cubicBezTo>
                    <a:pt x="34" y="211"/>
                    <a:pt x="34" y="211"/>
                    <a:pt x="34" y="211"/>
                  </a:cubicBezTo>
                  <a:cubicBezTo>
                    <a:pt x="36" y="210"/>
                    <a:pt x="37" y="209"/>
                    <a:pt x="39" y="209"/>
                  </a:cubicBezTo>
                  <a:cubicBezTo>
                    <a:pt x="41" y="209"/>
                    <a:pt x="43" y="210"/>
                    <a:pt x="47" y="213"/>
                  </a:cubicBezTo>
                  <a:cubicBezTo>
                    <a:pt x="47" y="213"/>
                    <a:pt x="47" y="213"/>
                    <a:pt x="47" y="213"/>
                  </a:cubicBezTo>
                  <a:cubicBezTo>
                    <a:pt x="47" y="213"/>
                    <a:pt x="47" y="213"/>
                    <a:pt x="47" y="213"/>
                  </a:cubicBezTo>
                  <a:cubicBezTo>
                    <a:pt x="47" y="213"/>
                    <a:pt x="47" y="213"/>
                    <a:pt x="47" y="213"/>
                  </a:cubicBezTo>
                  <a:cubicBezTo>
                    <a:pt x="51" y="218"/>
                    <a:pt x="51" y="218"/>
                    <a:pt x="51" y="218"/>
                  </a:cubicBezTo>
                  <a:cubicBezTo>
                    <a:pt x="53" y="223"/>
                    <a:pt x="53" y="223"/>
                    <a:pt x="53" y="223"/>
                  </a:cubicBezTo>
                  <a:cubicBezTo>
                    <a:pt x="55" y="225"/>
                    <a:pt x="55" y="225"/>
                    <a:pt x="55" y="225"/>
                  </a:cubicBezTo>
                  <a:cubicBezTo>
                    <a:pt x="56" y="225"/>
                    <a:pt x="56" y="225"/>
                    <a:pt x="56" y="225"/>
                  </a:cubicBezTo>
                  <a:cubicBezTo>
                    <a:pt x="61" y="229"/>
                    <a:pt x="61" y="229"/>
                    <a:pt x="61" y="229"/>
                  </a:cubicBezTo>
                  <a:cubicBezTo>
                    <a:pt x="64" y="229"/>
                    <a:pt x="64" y="229"/>
                    <a:pt x="64" y="229"/>
                  </a:cubicBezTo>
                  <a:cubicBezTo>
                    <a:pt x="66" y="230"/>
                    <a:pt x="67" y="231"/>
                    <a:pt x="68" y="233"/>
                  </a:cubicBezTo>
                  <a:cubicBezTo>
                    <a:pt x="69" y="234"/>
                    <a:pt x="74" y="235"/>
                    <a:pt x="81" y="237"/>
                  </a:cubicBezTo>
                  <a:cubicBezTo>
                    <a:pt x="82" y="237"/>
                    <a:pt x="82" y="237"/>
                    <a:pt x="82" y="237"/>
                  </a:cubicBezTo>
                  <a:cubicBezTo>
                    <a:pt x="94" y="242"/>
                    <a:pt x="94" y="242"/>
                    <a:pt x="94" y="242"/>
                  </a:cubicBezTo>
                  <a:cubicBezTo>
                    <a:pt x="94" y="242"/>
                    <a:pt x="94" y="242"/>
                    <a:pt x="94" y="242"/>
                  </a:cubicBezTo>
                  <a:cubicBezTo>
                    <a:pt x="94" y="242"/>
                    <a:pt x="94" y="242"/>
                    <a:pt x="94" y="242"/>
                  </a:cubicBezTo>
                  <a:cubicBezTo>
                    <a:pt x="103" y="246"/>
                    <a:pt x="103" y="246"/>
                    <a:pt x="103" y="246"/>
                  </a:cubicBezTo>
                  <a:cubicBezTo>
                    <a:pt x="117" y="249"/>
                    <a:pt x="117" y="249"/>
                    <a:pt x="117" y="249"/>
                  </a:cubicBezTo>
                  <a:cubicBezTo>
                    <a:pt x="118" y="250"/>
                    <a:pt x="118" y="250"/>
                    <a:pt x="118" y="250"/>
                  </a:cubicBezTo>
                  <a:cubicBezTo>
                    <a:pt x="136" y="251"/>
                    <a:pt x="136" y="251"/>
                    <a:pt x="136" y="251"/>
                  </a:cubicBezTo>
                  <a:cubicBezTo>
                    <a:pt x="145" y="247"/>
                    <a:pt x="145" y="247"/>
                    <a:pt x="145" y="247"/>
                  </a:cubicBezTo>
                  <a:cubicBezTo>
                    <a:pt x="152" y="247"/>
                    <a:pt x="152" y="247"/>
                    <a:pt x="152" y="247"/>
                  </a:cubicBezTo>
                  <a:cubicBezTo>
                    <a:pt x="152" y="248"/>
                    <a:pt x="152" y="248"/>
                    <a:pt x="152" y="248"/>
                  </a:cubicBezTo>
                  <a:cubicBezTo>
                    <a:pt x="153" y="248"/>
                    <a:pt x="153" y="248"/>
                    <a:pt x="153" y="248"/>
                  </a:cubicBezTo>
                  <a:cubicBezTo>
                    <a:pt x="159" y="256"/>
                    <a:pt x="159" y="256"/>
                    <a:pt x="159" y="256"/>
                  </a:cubicBezTo>
                  <a:cubicBezTo>
                    <a:pt x="159" y="256"/>
                    <a:pt x="159" y="256"/>
                    <a:pt x="159" y="256"/>
                  </a:cubicBezTo>
                  <a:cubicBezTo>
                    <a:pt x="159" y="257"/>
                    <a:pt x="159" y="257"/>
                    <a:pt x="159" y="257"/>
                  </a:cubicBezTo>
                  <a:cubicBezTo>
                    <a:pt x="163" y="263"/>
                    <a:pt x="163" y="263"/>
                    <a:pt x="163" y="263"/>
                  </a:cubicBezTo>
                  <a:cubicBezTo>
                    <a:pt x="166" y="267"/>
                    <a:pt x="166" y="267"/>
                    <a:pt x="166" y="267"/>
                  </a:cubicBezTo>
                  <a:cubicBezTo>
                    <a:pt x="171" y="269"/>
                    <a:pt x="171" y="269"/>
                    <a:pt x="171" y="269"/>
                  </a:cubicBezTo>
                  <a:cubicBezTo>
                    <a:pt x="171" y="269"/>
                    <a:pt x="171" y="269"/>
                    <a:pt x="171" y="269"/>
                  </a:cubicBezTo>
                  <a:cubicBezTo>
                    <a:pt x="171" y="269"/>
                    <a:pt x="171" y="269"/>
                    <a:pt x="171" y="269"/>
                  </a:cubicBezTo>
                  <a:cubicBezTo>
                    <a:pt x="172" y="269"/>
                    <a:pt x="172" y="269"/>
                    <a:pt x="172" y="269"/>
                  </a:cubicBezTo>
                  <a:cubicBezTo>
                    <a:pt x="175" y="277"/>
                    <a:pt x="175" y="277"/>
                    <a:pt x="175" y="277"/>
                  </a:cubicBezTo>
                  <a:cubicBezTo>
                    <a:pt x="175" y="278"/>
                    <a:pt x="175" y="278"/>
                    <a:pt x="175" y="278"/>
                  </a:cubicBezTo>
                  <a:cubicBezTo>
                    <a:pt x="176" y="278"/>
                    <a:pt x="176" y="278"/>
                    <a:pt x="176" y="278"/>
                  </a:cubicBezTo>
                  <a:cubicBezTo>
                    <a:pt x="176" y="278"/>
                    <a:pt x="176" y="278"/>
                    <a:pt x="176" y="278"/>
                  </a:cubicBezTo>
                  <a:cubicBezTo>
                    <a:pt x="178" y="287"/>
                    <a:pt x="178" y="287"/>
                    <a:pt x="178" y="287"/>
                  </a:cubicBezTo>
                  <a:cubicBezTo>
                    <a:pt x="183" y="289"/>
                    <a:pt x="183" y="289"/>
                    <a:pt x="183" y="289"/>
                  </a:cubicBezTo>
                  <a:cubicBezTo>
                    <a:pt x="184" y="289"/>
                    <a:pt x="184" y="289"/>
                    <a:pt x="184" y="289"/>
                  </a:cubicBezTo>
                  <a:cubicBezTo>
                    <a:pt x="184" y="289"/>
                    <a:pt x="184" y="289"/>
                    <a:pt x="184" y="289"/>
                  </a:cubicBezTo>
                  <a:cubicBezTo>
                    <a:pt x="184" y="289"/>
                    <a:pt x="184" y="289"/>
                    <a:pt x="184" y="289"/>
                  </a:cubicBezTo>
                  <a:cubicBezTo>
                    <a:pt x="188" y="292"/>
                    <a:pt x="188" y="292"/>
                    <a:pt x="188" y="292"/>
                  </a:cubicBezTo>
                  <a:cubicBezTo>
                    <a:pt x="194" y="291"/>
                    <a:pt x="194" y="291"/>
                    <a:pt x="194" y="291"/>
                  </a:cubicBezTo>
                  <a:cubicBezTo>
                    <a:pt x="196" y="285"/>
                    <a:pt x="196" y="285"/>
                    <a:pt x="196" y="285"/>
                  </a:cubicBezTo>
                  <a:cubicBezTo>
                    <a:pt x="196" y="284"/>
                    <a:pt x="196" y="284"/>
                    <a:pt x="196" y="284"/>
                  </a:cubicBezTo>
                  <a:cubicBezTo>
                    <a:pt x="196" y="284"/>
                    <a:pt x="196" y="284"/>
                    <a:pt x="196" y="284"/>
                  </a:cubicBezTo>
                  <a:cubicBezTo>
                    <a:pt x="203" y="277"/>
                    <a:pt x="203" y="277"/>
                    <a:pt x="203" y="277"/>
                  </a:cubicBezTo>
                  <a:cubicBezTo>
                    <a:pt x="211" y="279"/>
                    <a:pt x="211" y="279"/>
                    <a:pt x="211" y="279"/>
                  </a:cubicBezTo>
                  <a:cubicBezTo>
                    <a:pt x="211" y="280"/>
                    <a:pt x="211" y="280"/>
                    <a:pt x="211" y="280"/>
                  </a:cubicBezTo>
                  <a:cubicBezTo>
                    <a:pt x="214" y="288"/>
                    <a:pt x="214" y="288"/>
                    <a:pt x="214" y="288"/>
                  </a:cubicBezTo>
                  <a:cubicBezTo>
                    <a:pt x="222" y="285"/>
                    <a:pt x="222" y="285"/>
                    <a:pt x="222" y="285"/>
                  </a:cubicBezTo>
                  <a:cubicBezTo>
                    <a:pt x="223" y="277"/>
                    <a:pt x="223" y="277"/>
                    <a:pt x="223" y="277"/>
                  </a:cubicBezTo>
                  <a:cubicBezTo>
                    <a:pt x="223" y="277"/>
                    <a:pt x="223" y="277"/>
                    <a:pt x="223" y="277"/>
                  </a:cubicBezTo>
                  <a:cubicBezTo>
                    <a:pt x="223" y="277"/>
                    <a:pt x="223" y="277"/>
                    <a:pt x="223" y="277"/>
                  </a:cubicBezTo>
                  <a:cubicBezTo>
                    <a:pt x="223" y="276"/>
                    <a:pt x="223" y="276"/>
                    <a:pt x="223" y="276"/>
                  </a:cubicBezTo>
                  <a:cubicBezTo>
                    <a:pt x="228" y="273"/>
                    <a:pt x="228" y="273"/>
                    <a:pt x="228" y="273"/>
                  </a:cubicBezTo>
                  <a:cubicBezTo>
                    <a:pt x="227" y="262"/>
                    <a:pt x="227" y="262"/>
                    <a:pt x="227" y="262"/>
                  </a:cubicBezTo>
                  <a:cubicBezTo>
                    <a:pt x="227" y="261"/>
                    <a:pt x="227" y="261"/>
                    <a:pt x="227" y="261"/>
                  </a:cubicBezTo>
                  <a:cubicBezTo>
                    <a:pt x="227" y="261"/>
                    <a:pt x="227" y="261"/>
                    <a:pt x="227" y="261"/>
                  </a:cubicBezTo>
                  <a:cubicBezTo>
                    <a:pt x="227" y="261"/>
                    <a:pt x="227" y="261"/>
                    <a:pt x="227" y="261"/>
                  </a:cubicBezTo>
                  <a:cubicBezTo>
                    <a:pt x="233" y="249"/>
                    <a:pt x="233" y="249"/>
                    <a:pt x="233" y="249"/>
                  </a:cubicBezTo>
                  <a:cubicBezTo>
                    <a:pt x="239" y="246"/>
                    <a:pt x="239" y="246"/>
                    <a:pt x="239" y="246"/>
                  </a:cubicBezTo>
                  <a:cubicBezTo>
                    <a:pt x="237" y="235"/>
                    <a:pt x="237" y="235"/>
                    <a:pt x="237" y="235"/>
                  </a:cubicBezTo>
                  <a:cubicBezTo>
                    <a:pt x="243" y="235"/>
                    <a:pt x="243" y="235"/>
                    <a:pt x="243" y="235"/>
                  </a:cubicBezTo>
                  <a:cubicBezTo>
                    <a:pt x="242" y="230"/>
                    <a:pt x="242" y="230"/>
                    <a:pt x="242" y="230"/>
                  </a:cubicBezTo>
                  <a:cubicBezTo>
                    <a:pt x="239" y="219"/>
                    <a:pt x="239" y="219"/>
                    <a:pt x="239" y="219"/>
                  </a:cubicBezTo>
                  <a:cubicBezTo>
                    <a:pt x="239" y="219"/>
                    <a:pt x="239" y="219"/>
                    <a:pt x="239" y="219"/>
                  </a:cubicBezTo>
                  <a:cubicBezTo>
                    <a:pt x="239" y="218"/>
                    <a:pt x="239" y="218"/>
                    <a:pt x="239" y="218"/>
                  </a:cubicBezTo>
                  <a:cubicBezTo>
                    <a:pt x="240" y="211"/>
                    <a:pt x="240" y="211"/>
                    <a:pt x="240" y="211"/>
                  </a:cubicBezTo>
                  <a:cubicBezTo>
                    <a:pt x="240" y="209"/>
                    <a:pt x="240" y="209"/>
                    <a:pt x="240" y="209"/>
                  </a:cubicBezTo>
                  <a:cubicBezTo>
                    <a:pt x="241" y="209"/>
                    <a:pt x="241" y="209"/>
                    <a:pt x="241" y="209"/>
                  </a:cubicBezTo>
                  <a:cubicBezTo>
                    <a:pt x="245" y="204"/>
                    <a:pt x="245" y="204"/>
                    <a:pt x="245" y="204"/>
                  </a:cubicBezTo>
                  <a:cubicBezTo>
                    <a:pt x="246" y="203"/>
                    <a:pt x="246" y="203"/>
                    <a:pt x="246" y="203"/>
                  </a:cubicBezTo>
                  <a:cubicBezTo>
                    <a:pt x="247" y="203"/>
                    <a:pt x="247" y="203"/>
                    <a:pt x="247" y="203"/>
                  </a:cubicBezTo>
                  <a:cubicBezTo>
                    <a:pt x="258" y="205"/>
                    <a:pt x="258" y="205"/>
                    <a:pt x="258" y="205"/>
                  </a:cubicBezTo>
                  <a:cubicBezTo>
                    <a:pt x="258" y="205"/>
                    <a:pt x="258" y="205"/>
                    <a:pt x="258" y="205"/>
                  </a:cubicBezTo>
                  <a:cubicBezTo>
                    <a:pt x="267" y="207"/>
                    <a:pt x="267" y="207"/>
                    <a:pt x="267" y="207"/>
                  </a:cubicBezTo>
                  <a:cubicBezTo>
                    <a:pt x="274" y="205"/>
                    <a:pt x="274" y="205"/>
                    <a:pt x="274" y="205"/>
                  </a:cubicBezTo>
                  <a:cubicBezTo>
                    <a:pt x="279" y="214"/>
                    <a:pt x="279" y="214"/>
                    <a:pt x="279" y="214"/>
                  </a:cubicBezTo>
                  <a:cubicBezTo>
                    <a:pt x="279" y="214"/>
                    <a:pt x="279" y="214"/>
                    <a:pt x="279" y="214"/>
                  </a:cubicBezTo>
                  <a:cubicBezTo>
                    <a:pt x="279" y="221"/>
                    <a:pt x="279" y="221"/>
                    <a:pt x="279" y="221"/>
                  </a:cubicBezTo>
                  <a:cubicBezTo>
                    <a:pt x="280" y="227"/>
                    <a:pt x="280" y="227"/>
                    <a:pt x="280" y="227"/>
                  </a:cubicBezTo>
                  <a:cubicBezTo>
                    <a:pt x="281" y="229"/>
                    <a:pt x="283" y="231"/>
                    <a:pt x="284" y="231"/>
                  </a:cubicBezTo>
                  <a:cubicBezTo>
                    <a:pt x="285" y="231"/>
                    <a:pt x="285" y="231"/>
                    <a:pt x="285" y="231"/>
                  </a:cubicBezTo>
                  <a:cubicBezTo>
                    <a:pt x="289" y="232"/>
                    <a:pt x="291" y="233"/>
                    <a:pt x="291" y="236"/>
                  </a:cubicBezTo>
                  <a:cubicBezTo>
                    <a:pt x="292" y="238"/>
                    <a:pt x="293" y="241"/>
                    <a:pt x="296" y="244"/>
                  </a:cubicBezTo>
                  <a:cubicBezTo>
                    <a:pt x="300" y="249"/>
                    <a:pt x="300" y="249"/>
                    <a:pt x="300" y="249"/>
                  </a:cubicBezTo>
                  <a:cubicBezTo>
                    <a:pt x="300" y="249"/>
                    <a:pt x="300" y="249"/>
                    <a:pt x="300" y="249"/>
                  </a:cubicBezTo>
                  <a:cubicBezTo>
                    <a:pt x="300" y="249"/>
                    <a:pt x="300" y="249"/>
                    <a:pt x="300" y="249"/>
                  </a:cubicBezTo>
                  <a:cubicBezTo>
                    <a:pt x="302" y="254"/>
                    <a:pt x="302" y="254"/>
                    <a:pt x="302" y="254"/>
                  </a:cubicBezTo>
                  <a:cubicBezTo>
                    <a:pt x="306" y="253"/>
                    <a:pt x="306" y="253"/>
                    <a:pt x="306" y="253"/>
                  </a:cubicBezTo>
                  <a:cubicBezTo>
                    <a:pt x="312" y="247"/>
                    <a:pt x="312" y="247"/>
                    <a:pt x="312" y="247"/>
                  </a:cubicBezTo>
                  <a:cubicBezTo>
                    <a:pt x="317" y="257"/>
                    <a:pt x="317" y="257"/>
                    <a:pt x="317" y="257"/>
                  </a:cubicBezTo>
                  <a:cubicBezTo>
                    <a:pt x="326" y="259"/>
                    <a:pt x="326" y="259"/>
                    <a:pt x="326" y="259"/>
                  </a:cubicBezTo>
                  <a:cubicBezTo>
                    <a:pt x="326" y="259"/>
                    <a:pt x="326" y="259"/>
                    <a:pt x="326" y="259"/>
                  </a:cubicBezTo>
                  <a:cubicBezTo>
                    <a:pt x="326" y="260"/>
                    <a:pt x="326" y="260"/>
                    <a:pt x="326" y="260"/>
                  </a:cubicBezTo>
                  <a:cubicBezTo>
                    <a:pt x="331" y="268"/>
                    <a:pt x="331" y="268"/>
                    <a:pt x="331" y="268"/>
                  </a:cubicBezTo>
                  <a:cubicBezTo>
                    <a:pt x="333" y="269"/>
                    <a:pt x="333" y="269"/>
                    <a:pt x="333" y="269"/>
                  </a:cubicBezTo>
                  <a:cubicBezTo>
                    <a:pt x="333" y="261"/>
                    <a:pt x="333" y="261"/>
                    <a:pt x="333" y="261"/>
                  </a:cubicBezTo>
                  <a:cubicBezTo>
                    <a:pt x="333" y="261"/>
                    <a:pt x="333" y="261"/>
                    <a:pt x="333" y="261"/>
                  </a:cubicBezTo>
                  <a:cubicBezTo>
                    <a:pt x="333" y="260"/>
                    <a:pt x="333" y="260"/>
                    <a:pt x="333" y="260"/>
                  </a:cubicBezTo>
                  <a:cubicBezTo>
                    <a:pt x="351" y="259"/>
                    <a:pt x="351" y="259"/>
                    <a:pt x="351" y="259"/>
                  </a:cubicBezTo>
                  <a:cubicBezTo>
                    <a:pt x="351" y="258"/>
                    <a:pt x="351" y="258"/>
                    <a:pt x="351" y="258"/>
                  </a:cubicBezTo>
                  <a:cubicBezTo>
                    <a:pt x="352" y="257"/>
                    <a:pt x="352" y="255"/>
                    <a:pt x="351" y="254"/>
                  </a:cubicBezTo>
                  <a:cubicBezTo>
                    <a:pt x="350" y="252"/>
                    <a:pt x="349" y="250"/>
                    <a:pt x="349" y="247"/>
                  </a:cubicBezTo>
                  <a:cubicBezTo>
                    <a:pt x="348" y="244"/>
                    <a:pt x="349" y="241"/>
                    <a:pt x="350" y="241"/>
                  </a:cubicBezTo>
                  <a:cubicBezTo>
                    <a:pt x="351" y="239"/>
                    <a:pt x="352" y="239"/>
                    <a:pt x="354" y="239"/>
                  </a:cubicBezTo>
                  <a:cubicBezTo>
                    <a:pt x="361" y="242"/>
                    <a:pt x="361" y="242"/>
                    <a:pt x="361" y="242"/>
                  </a:cubicBezTo>
                  <a:cubicBezTo>
                    <a:pt x="362" y="237"/>
                    <a:pt x="362" y="237"/>
                    <a:pt x="362" y="237"/>
                  </a:cubicBezTo>
                  <a:cubicBezTo>
                    <a:pt x="348" y="231"/>
                    <a:pt x="348" y="231"/>
                    <a:pt x="348" y="231"/>
                  </a:cubicBezTo>
                  <a:cubicBezTo>
                    <a:pt x="348" y="231"/>
                    <a:pt x="348" y="231"/>
                    <a:pt x="348" y="231"/>
                  </a:cubicBezTo>
                  <a:cubicBezTo>
                    <a:pt x="347" y="230"/>
                    <a:pt x="347" y="230"/>
                    <a:pt x="347" y="230"/>
                  </a:cubicBezTo>
                  <a:cubicBezTo>
                    <a:pt x="347" y="229"/>
                    <a:pt x="347" y="229"/>
                    <a:pt x="347" y="229"/>
                  </a:cubicBezTo>
                  <a:cubicBezTo>
                    <a:pt x="347" y="229"/>
                    <a:pt x="347" y="229"/>
                    <a:pt x="347" y="229"/>
                  </a:cubicBezTo>
                  <a:cubicBezTo>
                    <a:pt x="345" y="213"/>
                    <a:pt x="345" y="213"/>
                    <a:pt x="345" y="213"/>
                  </a:cubicBezTo>
                  <a:cubicBezTo>
                    <a:pt x="346" y="203"/>
                    <a:pt x="346" y="203"/>
                    <a:pt x="346" y="203"/>
                  </a:cubicBezTo>
                  <a:cubicBezTo>
                    <a:pt x="346" y="202"/>
                    <a:pt x="346" y="202"/>
                    <a:pt x="346" y="202"/>
                  </a:cubicBezTo>
                  <a:cubicBezTo>
                    <a:pt x="346" y="201"/>
                    <a:pt x="346" y="201"/>
                    <a:pt x="346" y="201"/>
                  </a:cubicBezTo>
                  <a:cubicBezTo>
                    <a:pt x="368" y="204"/>
                    <a:pt x="368" y="204"/>
                    <a:pt x="368" y="204"/>
                  </a:cubicBezTo>
                  <a:cubicBezTo>
                    <a:pt x="373" y="199"/>
                    <a:pt x="373" y="199"/>
                    <a:pt x="373" y="199"/>
                  </a:cubicBezTo>
                  <a:cubicBezTo>
                    <a:pt x="374" y="197"/>
                    <a:pt x="374" y="195"/>
                    <a:pt x="373" y="195"/>
                  </a:cubicBezTo>
                  <a:cubicBezTo>
                    <a:pt x="368" y="193"/>
                    <a:pt x="365" y="190"/>
                    <a:pt x="365" y="188"/>
                  </a:cubicBezTo>
                  <a:cubicBezTo>
                    <a:pt x="365" y="187"/>
                    <a:pt x="365" y="185"/>
                    <a:pt x="367" y="184"/>
                  </a:cubicBezTo>
                  <a:cubicBezTo>
                    <a:pt x="376" y="175"/>
                    <a:pt x="376" y="175"/>
                    <a:pt x="376" y="175"/>
                  </a:cubicBezTo>
                  <a:cubicBezTo>
                    <a:pt x="386" y="175"/>
                    <a:pt x="386" y="175"/>
                    <a:pt x="386" y="175"/>
                  </a:cubicBezTo>
                  <a:cubicBezTo>
                    <a:pt x="392" y="166"/>
                    <a:pt x="392" y="166"/>
                    <a:pt x="392" y="166"/>
                  </a:cubicBezTo>
                  <a:cubicBezTo>
                    <a:pt x="392" y="157"/>
                    <a:pt x="392" y="157"/>
                    <a:pt x="392" y="157"/>
                  </a:cubicBezTo>
                  <a:cubicBezTo>
                    <a:pt x="399" y="156"/>
                    <a:pt x="399" y="156"/>
                    <a:pt x="399" y="156"/>
                  </a:cubicBezTo>
                  <a:cubicBezTo>
                    <a:pt x="401" y="150"/>
                    <a:pt x="402" y="147"/>
                    <a:pt x="403" y="145"/>
                  </a:cubicBezTo>
                  <a:cubicBezTo>
                    <a:pt x="406" y="139"/>
                    <a:pt x="406" y="139"/>
                    <a:pt x="406" y="139"/>
                  </a:cubicBezTo>
                  <a:cubicBezTo>
                    <a:pt x="401" y="129"/>
                    <a:pt x="401" y="129"/>
                    <a:pt x="401" y="129"/>
                  </a:cubicBezTo>
                  <a:cubicBezTo>
                    <a:pt x="401" y="128"/>
                    <a:pt x="401" y="128"/>
                    <a:pt x="401" y="128"/>
                  </a:cubicBezTo>
                  <a:cubicBezTo>
                    <a:pt x="401" y="128"/>
                    <a:pt x="401" y="128"/>
                    <a:pt x="401" y="128"/>
                  </a:cubicBezTo>
                  <a:cubicBezTo>
                    <a:pt x="401" y="128"/>
                    <a:pt x="401" y="128"/>
                    <a:pt x="401" y="128"/>
                  </a:cubicBezTo>
                  <a:cubicBezTo>
                    <a:pt x="397" y="114"/>
                    <a:pt x="397" y="114"/>
                    <a:pt x="397" y="114"/>
                  </a:cubicBezTo>
                  <a:cubicBezTo>
                    <a:pt x="397" y="114"/>
                    <a:pt x="397" y="114"/>
                    <a:pt x="397" y="114"/>
                  </a:cubicBezTo>
                  <a:cubicBezTo>
                    <a:pt x="395" y="100"/>
                    <a:pt x="395" y="100"/>
                    <a:pt x="395" y="100"/>
                  </a:cubicBezTo>
                  <a:cubicBezTo>
                    <a:pt x="390" y="92"/>
                    <a:pt x="390" y="92"/>
                    <a:pt x="390" y="92"/>
                  </a:cubicBezTo>
                  <a:cubicBezTo>
                    <a:pt x="383" y="85"/>
                    <a:pt x="383" y="85"/>
                    <a:pt x="383" y="85"/>
                  </a:cubicBezTo>
                  <a:cubicBezTo>
                    <a:pt x="383" y="84"/>
                    <a:pt x="383" y="84"/>
                    <a:pt x="383" y="84"/>
                  </a:cubicBezTo>
                  <a:cubicBezTo>
                    <a:pt x="383" y="84"/>
                    <a:pt x="383" y="84"/>
                    <a:pt x="383" y="84"/>
                  </a:cubicBezTo>
                  <a:cubicBezTo>
                    <a:pt x="382" y="83"/>
                    <a:pt x="382" y="83"/>
                    <a:pt x="382" y="83"/>
                  </a:cubicBezTo>
                  <a:cubicBezTo>
                    <a:pt x="382" y="76"/>
                    <a:pt x="382" y="76"/>
                    <a:pt x="382" y="76"/>
                  </a:cubicBezTo>
                  <a:cubicBezTo>
                    <a:pt x="369" y="80"/>
                    <a:pt x="369" y="80"/>
                    <a:pt x="369" y="80"/>
                  </a:cubicBezTo>
                  <a:cubicBezTo>
                    <a:pt x="368" y="79"/>
                    <a:pt x="368" y="79"/>
                    <a:pt x="368" y="79"/>
                  </a:cubicBezTo>
                  <a:cubicBezTo>
                    <a:pt x="362" y="73"/>
                    <a:pt x="362" y="73"/>
                    <a:pt x="362" y="73"/>
                  </a:cubicBezTo>
                  <a:cubicBezTo>
                    <a:pt x="344" y="59"/>
                    <a:pt x="344" y="59"/>
                    <a:pt x="344" y="59"/>
                  </a:cubicBezTo>
                  <a:cubicBezTo>
                    <a:pt x="344" y="59"/>
                    <a:pt x="344" y="59"/>
                    <a:pt x="344" y="59"/>
                  </a:cubicBezTo>
                  <a:cubicBezTo>
                    <a:pt x="337" y="50"/>
                    <a:pt x="337" y="50"/>
                    <a:pt x="337" y="50"/>
                  </a:cubicBezTo>
                  <a:cubicBezTo>
                    <a:pt x="333" y="47"/>
                    <a:pt x="333" y="47"/>
                    <a:pt x="333" y="47"/>
                  </a:cubicBezTo>
                  <a:cubicBezTo>
                    <a:pt x="330" y="52"/>
                    <a:pt x="330" y="52"/>
                    <a:pt x="330" y="52"/>
                  </a:cubicBezTo>
                  <a:cubicBezTo>
                    <a:pt x="330" y="53"/>
                    <a:pt x="330" y="53"/>
                    <a:pt x="330" y="53"/>
                  </a:cubicBezTo>
                  <a:cubicBezTo>
                    <a:pt x="330" y="53"/>
                    <a:pt x="330" y="53"/>
                    <a:pt x="330" y="53"/>
                  </a:cubicBezTo>
                  <a:cubicBezTo>
                    <a:pt x="329" y="53"/>
                    <a:pt x="329" y="53"/>
                    <a:pt x="329" y="53"/>
                  </a:cubicBezTo>
                  <a:cubicBezTo>
                    <a:pt x="328" y="53"/>
                    <a:pt x="328" y="53"/>
                    <a:pt x="328" y="53"/>
                  </a:cubicBezTo>
                  <a:cubicBezTo>
                    <a:pt x="323" y="53"/>
                    <a:pt x="323" y="53"/>
                    <a:pt x="323" y="53"/>
                  </a:cubicBezTo>
                  <a:cubicBezTo>
                    <a:pt x="322" y="54"/>
                    <a:pt x="322" y="54"/>
                    <a:pt x="322" y="54"/>
                  </a:cubicBezTo>
                  <a:cubicBezTo>
                    <a:pt x="322" y="54"/>
                    <a:pt x="322" y="54"/>
                    <a:pt x="322" y="54"/>
                  </a:cubicBezTo>
                  <a:cubicBezTo>
                    <a:pt x="308" y="39"/>
                    <a:pt x="308" y="39"/>
                    <a:pt x="308" y="39"/>
                  </a:cubicBezTo>
                  <a:cubicBezTo>
                    <a:pt x="306" y="38"/>
                    <a:pt x="303" y="35"/>
                    <a:pt x="299" y="31"/>
                  </a:cubicBezTo>
                  <a:cubicBezTo>
                    <a:pt x="293" y="27"/>
                    <a:pt x="293" y="27"/>
                    <a:pt x="293" y="27"/>
                  </a:cubicBezTo>
                  <a:cubicBezTo>
                    <a:pt x="292" y="27"/>
                    <a:pt x="292" y="27"/>
                    <a:pt x="292" y="27"/>
                  </a:cubicBezTo>
                  <a:cubicBezTo>
                    <a:pt x="286" y="23"/>
                    <a:pt x="286" y="23"/>
                    <a:pt x="286" y="23"/>
                  </a:cubicBezTo>
                  <a:cubicBezTo>
                    <a:pt x="282" y="26"/>
                    <a:pt x="282" y="26"/>
                    <a:pt x="282" y="26"/>
                  </a:cubicBezTo>
                  <a:cubicBezTo>
                    <a:pt x="281" y="27"/>
                    <a:pt x="281" y="27"/>
                    <a:pt x="281" y="27"/>
                  </a:cubicBezTo>
                  <a:cubicBezTo>
                    <a:pt x="281" y="26"/>
                    <a:pt x="281" y="26"/>
                    <a:pt x="281" y="26"/>
                  </a:cubicBezTo>
                  <a:cubicBezTo>
                    <a:pt x="280" y="26"/>
                    <a:pt x="280" y="26"/>
                    <a:pt x="280" y="26"/>
                  </a:cubicBezTo>
                  <a:cubicBezTo>
                    <a:pt x="277" y="25"/>
                    <a:pt x="277" y="25"/>
                    <a:pt x="277" y="25"/>
                  </a:cubicBezTo>
                  <a:cubicBezTo>
                    <a:pt x="273" y="27"/>
                    <a:pt x="273" y="27"/>
                    <a:pt x="273" y="27"/>
                  </a:cubicBezTo>
                  <a:cubicBezTo>
                    <a:pt x="272" y="28"/>
                    <a:pt x="272" y="28"/>
                    <a:pt x="272" y="28"/>
                  </a:cubicBezTo>
                  <a:cubicBezTo>
                    <a:pt x="272" y="28"/>
                    <a:pt x="272" y="28"/>
                    <a:pt x="272" y="28"/>
                  </a:cubicBezTo>
                  <a:cubicBezTo>
                    <a:pt x="272" y="28"/>
                    <a:pt x="272" y="28"/>
                    <a:pt x="272" y="28"/>
                  </a:cubicBezTo>
                  <a:cubicBezTo>
                    <a:pt x="266" y="29"/>
                    <a:pt x="266" y="29"/>
                    <a:pt x="266" y="29"/>
                  </a:cubicBezTo>
                  <a:cubicBezTo>
                    <a:pt x="258" y="25"/>
                    <a:pt x="251" y="20"/>
                    <a:pt x="243" y="1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4" name="Freeform 11"/>
            <p:cNvSpPr>
              <a:spLocks/>
            </p:cNvSpPr>
            <p:nvPr/>
          </p:nvSpPr>
          <p:spPr bwMode="auto">
            <a:xfrm>
              <a:off x="2601754" y="3695068"/>
              <a:ext cx="984335" cy="867074"/>
            </a:xfrm>
            <a:custGeom>
              <a:avLst/>
              <a:gdLst>
                <a:gd name="T0" fmla="*/ 10 w 351"/>
                <a:gd name="T1" fmla="*/ 14 h 309"/>
                <a:gd name="T2" fmla="*/ 8 w 351"/>
                <a:gd name="T3" fmla="*/ 35 h 309"/>
                <a:gd name="T4" fmla="*/ 4 w 351"/>
                <a:gd name="T5" fmla="*/ 57 h 309"/>
                <a:gd name="T6" fmla="*/ 19 w 351"/>
                <a:gd name="T7" fmla="*/ 69 h 309"/>
                <a:gd name="T8" fmla="*/ 35 w 351"/>
                <a:gd name="T9" fmla="*/ 97 h 309"/>
                <a:gd name="T10" fmla="*/ 37 w 351"/>
                <a:gd name="T11" fmla="*/ 123 h 309"/>
                <a:gd name="T12" fmla="*/ 45 w 351"/>
                <a:gd name="T13" fmla="*/ 143 h 309"/>
                <a:gd name="T14" fmla="*/ 50 w 351"/>
                <a:gd name="T15" fmla="*/ 175 h 309"/>
                <a:gd name="T16" fmla="*/ 47 w 351"/>
                <a:gd name="T17" fmla="*/ 219 h 309"/>
                <a:gd name="T18" fmla="*/ 55 w 351"/>
                <a:gd name="T19" fmla="*/ 231 h 309"/>
                <a:gd name="T20" fmla="*/ 62 w 351"/>
                <a:gd name="T21" fmla="*/ 213 h 309"/>
                <a:gd name="T22" fmla="*/ 78 w 351"/>
                <a:gd name="T23" fmla="*/ 221 h 309"/>
                <a:gd name="T24" fmla="*/ 85 w 351"/>
                <a:gd name="T25" fmla="*/ 237 h 309"/>
                <a:gd name="T26" fmla="*/ 102 w 351"/>
                <a:gd name="T27" fmla="*/ 239 h 309"/>
                <a:gd name="T28" fmla="*/ 119 w 351"/>
                <a:gd name="T29" fmla="*/ 279 h 309"/>
                <a:gd name="T30" fmla="*/ 122 w 351"/>
                <a:gd name="T31" fmla="*/ 299 h 309"/>
                <a:gd name="T32" fmla="*/ 131 w 351"/>
                <a:gd name="T33" fmla="*/ 308 h 309"/>
                <a:gd name="T34" fmla="*/ 153 w 351"/>
                <a:gd name="T35" fmla="*/ 293 h 309"/>
                <a:gd name="T36" fmla="*/ 164 w 351"/>
                <a:gd name="T37" fmla="*/ 268 h 309"/>
                <a:gd name="T38" fmla="*/ 173 w 351"/>
                <a:gd name="T39" fmla="*/ 255 h 309"/>
                <a:gd name="T40" fmla="*/ 186 w 351"/>
                <a:gd name="T41" fmla="*/ 235 h 309"/>
                <a:gd name="T42" fmla="*/ 195 w 351"/>
                <a:gd name="T43" fmla="*/ 219 h 309"/>
                <a:gd name="T44" fmla="*/ 220 w 351"/>
                <a:gd name="T45" fmla="*/ 226 h 309"/>
                <a:gd name="T46" fmla="*/ 229 w 351"/>
                <a:gd name="T47" fmla="*/ 236 h 309"/>
                <a:gd name="T48" fmla="*/ 240 w 351"/>
                <a:gd name="T49" fmla="*/ 233 h 309"/>
                <a:gd name="T50" fmla="*/ 255 w 351"/>
                <a:gd name="T51" fmla="*/ 249 h 309"/>
                <a:gd name="T52" fmla="*/ 275 w 351"/>
                <a:gd name="T53" fmla="*/ 233 h 309"/>
                <a:gd name="T54" fmla="*/ 264 w 351"/>
                <a:gd name="T55" fmla="*/ 229 h 309"/>
                <a:gd name="T56" fmla="*/ 259 w 351"/>
                <a:gd name="T57" fmla="*/ 211 h 309"/>
                <a:gd name="T58" fmla="*/ 275 w 351"/>
                <a:gd name="T59" fmla="*/ 210 h 309"/>
                <a:gd name="T60" fmla="*/ 258 w 351"/>
                <a:gd name="T61" fmla="*/ 187 h 309"/>
                <a:gd name="T62" fmla="*/ 254 w 351"/>
                <a:gd name="T63" fmla="*/ 163 h 309"/>
                <a:gd name="T64" fmla="*/ 303 w 351"/>
                <a:gd name="T65" fmla="*/ 143 h 309"/>
                <a:gd name="T66" fmla="*/ 327 w 351"/>
                <a:gd name="T67" fmla="*/ 121 h 309"/>
                <a:gd name="T68" fmla="*/ 332 w 351"/>
                <a:gd name="T69" fmla="*/ 112 h 309"/>
                <a:gd name="T70" fmla="*/ 343 w 351"/>
                <a:gd name="T71" fmla="*/ 86 h 309"/>
                <a:gd name="T72" fmla="*/ 325 w 351"/>
                <a:gd name="T73" fmla="*/ 79 h 309"/>
                <a:gd name="T74" fmla="*/ 315 w 351"/>
                <a:gd name="T75" fmla="*/ 69 h 309"/>
                <a:gd name="T76" fmla="*/ 304 w 351"/>
                <a:gd name="T77" fmla="*/ 73 h 309"/>
                <a:gd name="T78" fmla="*/ 298 w 351"/>
                <a:gd name="T79" fmla="*/ 63 h 309"/>
                <a:gd name="T80" fmla="*/ 287 w 351"/>
                <a:gd name="T81" fmla="*/ 62 h 309"/>
                <a:gd name="T82" fmla="*/ 262 w 351"/>
                <a:gd name="T83" fmla="*/ 58 h 309"/>
                <a:gd name="T84" fmla="*/ 252 w 351"/>
                <a:gd name="T85" fmla="*/ 60 h 309"/>
                <a:gd name="T86" fmla="*/ 219 w 351"/>
                <a:gd name="T87" fmla="*/ 56 h 309"/>
                <a:gd name="T88" fmla="*/ 217 w 351"/>
                <a:gd name="T89" fmla="*/ 39 h 309"/>
                <a:gd name="T90" fmla="*/ 180 w 351"/>
                <a:gd name="T91" fmla="*/ 17 h 309"/>
                <a:gd name="T92" fmla="*/ 163 w 351"/>
                <a:gd name="T93" fmla="*/ 6 h 309"/>
                <a:gd name="T94" fmla="*/ 160 w 351"/>
                <a:gd name="T95" fmla="*/ 31 h 309"/>
                <a:gd name="T96" fmla="*/ 140 w 351"/>
                <a:gd name="T97" fmla="*/ 33 h 309"/>
                <a:gd name="T98" fmla="*/ 130 w 351"/>
                <a:gd name="T99" fmla="*/ 42 h 309"/>
                <a:gd name="T100" fmla="*/ 122 w 351"/>
                <a:gd name="T101" fmla="*/ 55 h 309"/>
                <a:gd name="T102" fmla="*/ 94 w 351"/>
                <a:gd name="T103" fmla="*/ 68 h 309"/>
                <a:gd name="T104" fmla="*/ 77 w 351"/>
                <a:gd name="T105" fmla="*/ 51 h 309"/>
                <a:gd name="T106" fmla="*/ 62 w 351"/>
                <a:gd name="T107" fmla="*/ 47 h 309"/>
                <a:gd name="T108" fmla="*/ 49 w 351"/>
                <a:gd name="T109" fmla="*/ 31 h 309"/>
                <a:gd name="T110" fmla="*/ 34 w 351"/>
                <a:gd name="T111" fmla="*/ 8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51" h="309">
                  <a:moveTo>
                    <a:pt x="32" y="8"/>
                  </a:moveTo>
                  <a:cubicBezTo>
                    <a:pt x="23" y="5"/>
                    <a:pt x="23" y="5"/>
                    <a:pt x="23" y="5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3" y="33"/>
                    <a:pt x="13" y="33"/>
                    <a:pt x="13" y="33"/>
                  </a:cubicBezTo>
                  <a:cubicBezTo>
                    <a:pt x="13" y="35"/>
                    <a:pt x="13" y="35"/>
                    <a:pt x="13" y="35"/>
                  </a:cubicBezTo>
                  <a:cubicBezTo>
                    <a:pt x="8" y="35"/>
                    <a:pt x="8" y="35"/>
                    <a:pt x="8" y="35"/>
                  </a:cubicBezTo>
                  <a:cubicBezTo>
                    <a:pt x="10" y="45"/>
                    <a:pt x="10" y="45"/>
                    <a:pt x="10" y="45"/>
                  </a:cubicBezTo>
                  <a:cubicBezTo>
                    <a:pt x="3" y="48"/>
                    <a:pt x="3" y="48"/>
                    <a:pt x="3" y="48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4" y="57"/>
                    <a:pt x="4" y="57"/>
                    <a:pt x="4" y="57"/>
                  </a:cubicBezTo>
                  <a:cubicBezTo>
                    <a:pt x="4" y="57"/>
                    <a:pt x="4" y="57"/>
                    <a:pt x="4" y="57"/>
                  </a:cubicBezTo>
                  <a:cubicBezTo>
                    <a:pt x="4" y="57"/>
                    <a:pt x="4" y="57"/>
                    <a:pt x="4" y="57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9" y="69"/>
                    <a:pt x="19" y="69"/>
                    <a:pt x="19" y="69"/>
                  </a:cubicBezTo>
                  <a:cubicBezTo>
                    <a:pt x="19" y="69"/>
                    <a:pt x="19" y="69"/>
                    <a:pt x="19" y="69"/>
                  </a:cubicBezTo>
                  <a:cubicBezTo>
                    <a:pt x="19" y="69"/>
                    <a:pt x="19" y="69"/>
                    <a:pt x="19" y="69"/>
                  </a:cubicBezTo>
                  <a:cubicBezTo>
                    <a:pt x="19" y="70"/>
                    <a:pt x="19" y="70"/>
                    <a:pt x="19" y="70"/>
                  </a:cubicBezTo>
                  <a:cubicBezTo>
                    <a:pt x="21" y="80"/>
                    <a:pt x="21" y="80"/>
                    <a:pt x="21" y="80"/>
                  </a:cubicBezTo>
                  <a:cubicBezTo>
                    <a:pt x="28" y="89"/>
                    <a:pt x="28" y="89"/>
                    <a:pt x="28" y="89"/>
                  </a:cubicBezTo>
                  <a:cubicBezTo>
                    <a:pt x="29" y="91"/>
                    <a:pt x="31" y="94"/>
                    <a:pt x="35" y="97"/>
                  </a:cubicBezTo>
                  <a:cubicBezTo>
                    <a:pt x="35" y="97"/>
                    <a:pt x="35" y="97"/>
                    <a:pt x="35" y="97"/>
                  </a:cubicBezTo>
                  <a:cubicBezTo>
                    <a:pt x="36" y="97"/>
                    <a:pt x="36" y="97"/>
                    <a:pt x="36" y="97"/>
                  </a:cubicBezTo>
                  <a:cubicBezTo>
                    <a:pt x="36" y="98"/>
                    <a:pt x="36" y="98"/>
                    <a:pt x="36" y="98"/>
                  </a:cubicBezTo>
                  <a:cubicBezTo>
                    <a:pt x="35" y="99"/>
                    <a:pt x="35" y="99"/>
                    <a:pt x="35" y="99"/>
                  </a:cubicBezTo>
                  <a:cubicBezTo>
                    <a:pt x="35" y="107"/>
                    <a:pt x="35" y="107"/>
                    <a:pt x="35" y="107"/>
                  </a:cubicBezTo>
                  <a:cubicBezTo>
                    <a:pt x="36" y="110"/>
                    <a:pt x="37" y="115"/>
                    <a:pt x="37" y="123"/>
                  </a:cubicBezTo>
                  <a:cubicBezTo>
                    <a:pt x="40" y="128"/>
                    <a:pt x="42" y="131"/>
                    <a:pt x="42" y="134"/>
                  </a:cubicBezTo>
                  <a:cubicBezTo>
                    <a:pt x="42" y="135"/>
                    <a:pt x="43" y="139"/>
                    <a:pt x="45" y="143"/>
                  </a:cubicBezTo>
                  <a:cubicBezTo>
                    <a:pt x="45" y="143"/>
                    <a:pt x="45" y="143"/>
                    <a:pt x="45" y="143"/>
                  </a:cubicBezTo>
                  <a:cubicBezTo>
                    <a:pt x="45" y="143"/>
                    <a:pt x="45" y="143"/>
                    <a:pt x="45" y="143"/>
                  </a:cubicBezTo>
                  <a:cubicBezTo>
                    <a:pt x="45" y="143"/>
                    <a:pt x="45" y="143"/>
                    <a:pt x="45" y="143"/>
                  </a:cubicBezTo>
                  <a:cubicBezTo>
                    <a:pt x="46" y="149"/>
                    <a:pt x="46" y="154"/>
                    <a:pt x="44" y="158"/>
                  </a:cubicBezTo>
                  <a:cubicBezTo>
                    <a:pt x="43" y="161"/>
                    <a:pt x="45" y="166"/>
                    <a:pt x="49" y="173"/>
                  </a:cubicBezTo>
                  <a:cubicBezTo>
                    <a:pt x="50" y="173"/>
                    <a:pt x="50" y="173"/>
                    <a:pt x="50" y="173"/>
                  </a:cubicBezTo>
                  <a:cubicBezTo>
                    <a:pt x="50" y="174"/>
                    <a:pt x="50" y="174"/>
                    <a:pt x="50" y="174"/>
                  </a:cubicBezTo>
                  <a:cubicBezTo>
                    <a:pt x="50" y="175"/>
                    <a:pt x="50" y="175"/>
                    <a:pt x="50" y="175"/>
                  </a:cubicBezTo>
                  <a:cubicBezTo>
                    <a:pt x="43" y="189"/>
                    <a:pt x="43" y="189"/>
                    <a:pt x="43" y="189"/>
                  </a:cubicBezTo>
                  <a:cubicBezTo>
                    <a:pt x="44" y="192"/>
                    <a:pt x="45" y="195"/>
                    <a:pt x="45" y="196"/>
                  </a:cubicBezTo>
                  <a:cubicBezTo>
                    <a:pt x="43" y="209"/>
                    <a:pt x="43" y="209"/>
                    <a:pt x="43" y="209"/>
                  </a:cubicBezTo>
                  <a:cubicBezTo>
                    <a:pt x="42" y="214"/>
                    <a:pt x="42" y="216"/>
                    <a:pt x="44" y="217"/>
                  </a:cubicBezTo>
                  <a:cubicBezTo>
                    <a:pt x="47" y="219"/>
                    <a:pt x="47" y="219"/>
                    <a:pt x="47" y="219"/>
                  </a:cubicBezTo>
                  <a:cubicBezTo>
                    <a:pt x="50" y="220"/>
                    <a:pt x="52" y="222"/>
                    <a:pt x="52" y="224"/>
                  </a:cubicBezTo>
                  <a:cubicBezTo>
                    <a:pt x="51" y="231"/>
                    <a:pt x="51" y="231"/>
                    <a:pt x="51" y="231"/>
                  </a:cubicBezTo>
                  <a:cubicBezTo>
                    <a:pt x="53" y="232"/>
                    <a:pt x="53" y="232"/>
                    <a:pt x="53" y="232"/>
                  </a:cubicBezTo>
                  <a:cubicBezTo>
                    <a:pt x="54" y="232"/>
                    <a:pt x="54" y="232"/>
                    <a:pt x="54" y="232"/>
                  </a:cubicBezTo>
                  <a:cubicBezTo>
                    <a:pt x="55" y="231"/>
                    <a:pt x="55" y="231"/>
                    <a:pt x="55" y="231"/>
                  </a:cubicBezTo>
                  <a:cubicBezTo>
                    <a:pt x="56" y="230"/>
                    <a:pt x="57" y="228"/>
                    <a:pt x="58" y="226"/>
                  </a:cubicBezTo>
                  <a:cubicBezTo>
                    <a:pt x="58" y="225"/>
                    <a:pt x="58" y="225"/>
                    <a:pt x="58" y="225"/>
                  </a:cubicBezTo>
                  <a:cubicBezTo>
                    <a:pt x="59" y="224"/>
                    <a:pt x="59" y="224"/>
                    <a:pt x="59" y="224"/>
                  </a:cubicBezTo>
                  <a:cubicBezTo>
                    <a:pt x="60" y="223"/>
                    <a:pt x="61" y="222"/>
                    <a:pt x="62" y="221"/>
                  </a:cubicBezTo>
                  <a:cubicBezTo>
                    <a:pt x="63" y="218"/>
                    <a:pt x="63" y="216"/>
                    <a:pt x="62" y="213"/>
                  </a:cubicBezTo>
                  <a:cubicBezTo>
                    <a:pt x="61" y="211"/>
                    <a:pt x="61" y="211"/>
                    <a:pt x="61" y="211"/>
                  </a:cubicBezTo>
                  <a:cubicBezTo>
                    <a:pt x="63" y="211"/>
                    <a:pt x="63" y="211"/>
                    <a:pt x="63" y="211"/>
                  </a:cubicBezTo>
                  <a:cubicBezTo>
                    <a:pt x="70" y="209"/>
                    <a:pt x="73" y="209"/>
                    <a:pt x="74" y="212"/>
                  </a:cubicBezTo>
                  <a:cubicBezTo>
                    <a:pt x="78" y="220"/>
                    <a:pt x="78" y="220"/>
                    <a:pt x="78" y="220"/>
                  </a:cubicBezTo>
                  <a:cubicBezTo>
                    <a:pt x="78" y="221"/>
                    <a:pt x="78" y="221"/>
                    <a:pt x="78" y="221"/>
                  </a:cubicBezTo>
                  <a:cubicBezTo>
                    <a:pt x="78" y="221"/>
                    <a:pt x="78" y="221"/>
                    <a:pt x="78" y="221"/>
                  </a:cubicBezTo>
                  <a:cubicBezTo>
                    <a:pt x="79" y="234"/>
                    <a:pt x="79" y="234"/>
                    <a:pt x="79" y="234"/>
                  </a:cubicBezTo>
                  <a:cubicBezTo>
                    <a:pt x="84" y="237"/>
                    <a:pt x="84" y="237"/>
                    <a:pt x="84" y="237"/>
                  </a:cubicBezTo>
                  <a:cubicBezTo>
                    <a:pt x="85" y="237"/>
                    <a:pt x="85" y="237"/>
                    <a:pt x="85" y="237"/>
                  </a:cubicBezTo>
                  <a:cubicBezTo>
                    <a:pt x="85" y="237"/>
                    <a:pt x="85" y="237"/>
                    <a:pt x="85" y="237"/>
                  </a:cubicBezTo>
                  <a:cubicBezTo>
                    <a:pt x="88" y="240"/>
                    <a:pt x="88" y="240"/>
                    <a:pt x="88" y="240"/>
                  </a:cubicBezTo>
                  <a:cubicBezTo>
                    <a:pt x="92" y="236"/>
                    <a:pt x="92" y="236"/>
                    <a:pt x="92" y="236"/>
                  </a:cubicBezTo>
                  <a:cubicBezTo>
                    <a:pt x="95" y="233"/>
                    <a:pt x="95" y="233"/>
                    <a:pt x="95" y="233"/>
                  </a:cubicBezTo>
                  <a:cubicBezTo>
                    <a:pt x="96" y="233"/>
                    <a:pt x="96" y="233"/>
                    <a:pt x="96" y="233"/>
                  </a:cubicBezTo>
                  <a:cubicBezTo>
                    <a:pt x="99" y="234"/>
                    <a:pt x="101" y="236"/>
                    <a:pt x="102" y="239"/>
                  </a:cubicBezTo>
                  <a:cubicBezTo>
                    <a:pt x="103" y="249"/>
                    <a:pt x="103" y="249"/>
                    <a:pt x="103" y="249"/>
                  </a:cubicBezTo>
                  <a:cubicBezTo>
                    <a:pt x="104" y="251"/>
                    <a:pt x="104" y="251"/>
                    <a:pt x="104" y="251"/>
                  </a:cubicBezTo>
                  <a:cubicBezTo>
                    <a:pt x="114" y="274"/>
                    <a:pt x="114" y="274"/>
                    <a:pt x="114" y="274"/>
                  </a:cubicBezTo>
                  <a:cubicBezTo>
                    <a:pt x="119" y="279"/>
                    <a:pt x="119" y="279"/>
                    <a:pt x="119" y="279"/>
                  </a:cubicBezTo>
                  <a:cubicBezTo>
                    <a:pt x="119" y="279"/>
                    <a:pt x="119" y="279"/>
                    <a:pt x="119" y="279"/>
                  </a:cubicBezTo>
                  <a:cubicBezTo>
                    <a:pt x="119" y="279"/>
                    <a:pt x="119" y="279"/>
                    <a:pt x="119" y="279"/>
                  </a:cubicBezTo>
                  <a:cubicBezTo>
                    <a:pt x="121" y="289"/>
                    <a:pt x="121" y="289"/>
                    <a:pt x="121" y="289"/>
                  </a:cubicBezTo>
                  <a:cubicBezTo>
                    <a:pt x="121" y="289"/>
                    <a:pt x="121" y="289"/>
                    <a:pt x="121" y="289"/>
                  </a:cubicBezTo>
                  <a:cubicBezTo>
                    <a:pt x="122" y="298"/>
                    <a:pt x="122" y="298"/>
                    <a:pt x="122" y="298"/>
                  </a:cubicBezTo>
                  <a:cubicBezTo>
                    <a:pt x="122" y="299"/>
                    <a:pt x="122" y="299"/>
                    <a:pt x="122" y="299"/>
                  </a:cubicBezTo>
                  <a:cubicBezTo>
                    <a:pt x="125" y="295"/>
                    <a:pt x="128" y="293"/>
                    <a:pt x="129" y="294"/>
                  </a:cubicBezTo>
                  <a:cubicBezTo>
                    <a:pt x="131" y="294"/>
                    <a:pt x="131" y="295"/>
                    <a:pt x="131" y="297"/>
                  </a:cubicBezTo>
                  <a:cubicBezTo>
                    <a:pt x="131" y="299"/>
                    <a:pt x="131" y="299"/>
                    <a:pt x="131" y="299"/>
                  </a:cubicBezTo>
                  <a:cubicBezTo>
                    <a:pt x="131" y="306"/>
                    <a:pt x="131" y="306"/>
                    <a:pt x="131" y="306"/>
                  </a:cubicBezTo>
                  <a:cubicBezTo>
                    <a:pt x="131" y="308"/>
                    <a:pt x="131" y="308"/>
                    <a:pt x="131" y="308"/>
                  </a:cubicBezTo>
                  <a:cubicBezTo>
                    <a:pt x="133" y="309"/>
                    <a:pt x="135" y="308"/>
                    <a:pt x="135" y="307"/>
                  </a:cubicBezTo>
                  <a:cubicBezTo>
                    <a:pt x="139" y="301"/>
                    <a:pt x="139" y="301"/>
                    <a:pt x="139" y="301"/>
                  </a:cubicBezTo>
                  <a:cubicBezTo>
                    <a:pt x="144" y="297"/>
                    <a:pt x="144" y="297"/>
                    <a:pt x="144" y="297"/>
                  </a:cubicBezTo>
                  <a:cubicBezTo>
                    <a:pt x="146" y="295"/>
                    <a:pt x="149" y="293"/>
                    <a:pt x="152" y="293"/>
                  </a:cubicBezTo>
                  <a:cubicBezTo>
                    <a:pt x="153" y="293"/>
                    <a:pt x="153" y="293"/>
                    <a:pt x="153" y="293"/>
                  </a:cubicBezTo>
                  <a:cubicBezTo>
                    <a:pt x="161" y="295"/>
                    <a:pt x="161" y="295"/>
                    <a:pt x="161" y="295"/>
                  </a:cubicBezTo>
                  <a:cubicBezTo>
                    <a:pt x="164" y="294"/>
                    <a:pt x="164" y="294"/>
                    <a:pt x="164" y="294"/>
                  </a:cubicBezTo>
                  <a:cubicBezTo>
                    <a:pt x="168" y="289"/>
                    <a:pt x="168" y="289"/>
                    <a:pt x="168" y="289"/>
                  </a:cubicBezTo>
                  <a:cubicBezTo>
                    <a:pt x="167" y="280"/>
                    <a:pt x="167" y="280"/>
                    <a:pt x="167" y="280"/>
                  </a:cubicBezTo>
                  <a:cubicBezTo>
                    <a:pt x="164" y="275"/>
                    <a:pt x="163" y="271"/>
                    <a:pt x="164" y="268"/>
                  </a:cubicBezTo>
                  <a:cubicBezTo>
                    <a:pt x="165" y="261"/>
                    <a:pt x="165" y="261"/>
                    <a:pt x="165" y="261"/>
                  </a:cubicBezTo>
                  <a:cubicBezTo>
                    <a:pt x="165" y="260"/>
                    <a:pt x="165" y="260"/>
                    <a:pt x="165" y="260"/>
                  </a:cubicBezTo>
                  <a:cubicBezTo>
                    <a:pt x="166" y="259"/>
                    <a:pt x="166" y="259"/>
                    <a:pt x="166" y="259"/>
                  </a:cubicBezTo>
                  <a:cubicBezTo>
                    <a:pt x="166" y="259"/>
                    <a:pt x="166" y="259"/>
                    <a:pt x="166" y="259"/>
                  </a:cubicBezTo>
                  <a:cubicBezTo>
                    <a:pt x="173" y="255"/>
                    <a:pt x="173" y="255"/>
                    <a:pt x="173" y="255"/>
                  </a:cubicBezTo>
                  <a:cubicBezTo>
                    <a:pt x="174" y="255"/>
                    <a:pt x="174" y="255"/>
                    <a:pt x="174" y="255"/>
                  </a:cubicBezTo>
                  <a:cubicBezTo>
                    <a:pt x="174" y="255"/>
                    <a:pt x="174" y="255"/>
                    <a:pt x="174" y="255"/>
                  </a:cubicBezTo>
                  <a:cubicBezTo>
                    <a:pt x="179" y="251"/>
                    <a:pt x="179" y="251"/>
                    <a:pt x="179" y="251"/>
                  </a:cubicBezTo>
                  <a:cubicBezTo>
                    <a:pt x="186" y="242"/>
                    <a:pt x="186" y="242"/>
                    <a:pt x="186" y="242"/>
                  </a:cubicBezTo>
                  <a:cubicBezTo>
                    <a:pt x="186" y="235"/>
                    <a:pt x="186" y="235"/>
                    <a:pt x="186" y="235"/>
                  </a:cubicBezTo>
                  <a:cubicBezTo>
                    <a:pt x="179" y="219"/>
                    <a:pt x="179" y="219"/>
                    <a:pt x="179" y="219"/>
                  </a:cubicBezTo>
                  <a:cubicBezTo>
                    <a:pt x="195" y="226"/>
                    <a:pt x="195" y="226"/>
                    <a:pt x="195" y="226"/>
                  </a:cubicBezTo>
                  <a:cubicBezTo>
                    <a:pt x="195" y="219"/>
                    <a:pt x="195" y="219"/>
                    <a:pt x="195" y="219"/>
                  </a:cubicBezTo>
                  <a:cubicBezTo>
                    <a:pt x="195" y="219"/>
                    <a:pt x="195" y="219"/>
                    <a:pt x="195" y="219"/>
                  </a:cubicBezTo>
                  <a:cubicBezTo>
                    <a:pt x="195" y="219"/>
                    <a:pt x="195" y="219"/>
                    <a:pt x="195" y="219"/>
                  </a:cubicBezTo>
                  <a:cubicBezTo>
                    <a:pt x="201" y="213"/>
                    <a:pt x="201" y="213"/>
                    <a:pt x="201" y="213"/>
                  </a:cubicBezTo>
                  <a:cubicBezTo>
                    <a:pt x="213" y="210"/>
                    <a:pt x="213" y="210"/>
                    <a:pt x="213" y="210"/>
                  </a:cubicBezTo>
                  <a:cubicBezTo>
                    <a:pt x="214" y="210"/>
                    <a:pt x="214" y="210"/>
                    <a:pt x="214" y="210"/>
                  </a:cubicBezTo>
                  <a:cubicBezTo>
                    <a:pt x="220" y="225"/>
                    <a:pt x="220" y="225"/>
                    <a:pt x="220" y="225"/>
                  </a:cubicBezTo>
                  <a:cubicBezTo>
                    <a:pt x="220" y="226"/>
                    <a:pt x="220" y="226"/>
                    <a:pt x="220" y="226"/>
                  </a:cubicBezTo>
                  <a:cubicBezTo>
                    <a:pt x="220" y="231"/>
                    <a:pt x="220" y="231"/>
                    <a:pt x="220" y="231"/>
                  </a:cubicBezTo>
                  <a:cubicBezTo>
                    <a:pt x="220" y="237"/>
                    <a:pt x="220" y="237"/>
                    <a:pt x="220" y="237"/>
                  </a:cubicBezTo>
                  <a:cubicBezTo>
                    <a:pt x="221" y="239"/>
                    <a:pt x="223" y="240"/>
                    <a:pt x="224" y="240"/>
                  </a:cubicBezTo>
                  <a:cubicBezTo>
                    <a:pt x="226" y="240"/>
                    <a:pt x="227" y="239"/>
                    <a:pt x="229" y="237"/>
                  </a:cubicBezTo>
                  <a:cubicBezTo>
                    <a:pt x="229" y="236"/>
                    <a:pt x="229" y="236"/>
                    <a:pt x="229" y="236"/>
                  </a:cubicBezTo>
                  <a:cubicBezTo>
                    <a:pt x="229" y="236"/>
                    <a:pt x="229" y="236"/>
                    <a:pt x="229" y="236"/>
                  </a:cubicBezTo>
                  <a:cubicBezTo>
                    <a:pt x="230" y="236"/>
                    <a:pt x="230" y="236"/>
                    <a:pt x="230" y="236"/>
                  </a:cubicBezTo>
                  <a:cubicBezTo>
                    <a:pt x="239" y="233"/>
                    <a:pt x="239" y="233"/>
                    <a:pt x="239" y="233"/>
                  </a:cubicBezTo>
                  <a:cubicBezTo>
                    <a:pt x="239" y="233"/>
                    <a:pt x="239" y="233"/>
                    <a:pt x="239" y="233"/>
                  </a:cubicBezTo>
                  <a:cubicBezTo>
                    <a:pt x="240" y="233"/>
                    <a:pt x="240" y="233"/>
                    <a:pt x="240" y="233"/>
                  </a:cubicBezTo>
                  <a:cubicBezTo>
                    <a:pt x="245" y="233"/>
                    <a:pt x="247" y="234"/>
                    <a:pt x="248" y="237"/>
                  </a:cubicBezTo>
                  <a:cubicBezTo>
                    <a:pt x="249" y="247"/>
                    <a:pt x="249" y="247"/>
                    <a:pt x="249" y="247"/>
                  </a:cubicBezTo>
                  <a:cubicBezTo>
                    <a:pt x="249" y="248"/>
                    <a:pt x="249" y="248"/>
                    <a:pt x="249" y="248"/>
                  </a:cubicBezTo>
                  <a:cubicBezTo>
                    <a:pt x="251" y="248"/>
                    <a:pt x="251" y="248"/>
                    <a:pt x="251" y="248"/>
                  </a:cubicBezTo>
                  <a:cubicBezTo>
                    <a:pt x="255" y="249"/>
                    <a:pt x="255" y="249"/>
                    <a:pt x="255" y="249"/>
                  </a:cubicBezTo>
                  <a:cubicBezTo>
                    <a:pt x="261" y="249"/>
                    <a:pt x="261" y="249"/>
                    <a:pt x="261" y="249"/>
                  </a:cubicBezTo>
                  <a:cubicBezTo>
                    <a:pt x="271" y="246"/>
                    <a:pt x="271" y="246"/>
                    <a:pt x="271" y="246"/>
                  </a:cubicBezTo>
                  <a:cubicBezTo>
                    <a:pt x="277" y="241"/>
                    <a:pt x="277" y="241"/>
                    <a:pt x="277" y="241"/>
                  </a:cubicBezTo>
                  <a:cubicBezTo>
                    <a:pt x="278" y="237"/>
                    <a:pt x="278" y="237"/>
                    <a:pt x="278" y="237"/>
                  </a:cubicBezTo>
                  <a:cubicBezTo>
                    <a:pt x="275" y="233"/>
                    <a:pt x="275" y="233"/>
                    <a:pt x="275" y="233"/>
                  </a:cubicBezTo>
                  <a:cubicBezTo>
                    <a:pt x="264" y="230"/>
                    <a:pt x="264" y="230"/>
                    <a:pt x="264" y="230"/>
                  </a:cubicBezTo>
                  <a:cubicBezTo>
                    <a:pt x="264" y="230"/>
                    <a:pt x="264" y="230"/>
                    <a:pt x="264" y="230"/>
                  </a:cubicBezTo>
                  <a:cubicBezTo>
                    <a:pt x="264" y="229"/>
                    <a:pt x="264" y="229"/>
                    <a:pt x="264" y="229"/>
                  </a:cubicBezTo>
                  <a:cubicBezTo>
                    <a:pt x="264" y="229"/>
                    <a:pt x="264" y="229"/>
                    <a:pt x="264" y="229"/>
                  </a:cubicBezTo>
                  <a:cubicBezTo>
                    <a:pt x="264" y="229"/>
                    <a:pt x="264" y="229"/>
                    <a:pt x="264" y="229"/>
                  </a:cubicBezTo>
                  <a:cubicBezTo>
                    <a:pt x="252" y="217"/>
                    <a:pt x="252" y="217"/>
                    <a:pt x="252" y="217"/>
                  </a:cubicBezTo>
                  <a:cubicBezTo>
                    <a:pt x="253" y="216"/>
                    <a:pt x="253" y="216"/>
                    <a:pt x="253" y="216"/>
                  </a:cubicBezTo>
                  <a:cubicBezTo>
                    <a:pt x="259" y="211"/>
                    <a:pt x="259" y="211"/>
                    <a:pt x="259" y="211"/>
                  </a:cubicBezTo>
                  <a:cubicBezTo>
                    <a:pt x="259" y="211"/>
                    <a:pt x="259" y="211"/>
                    <a:pt x="259" y="211"/>
                  </a:cubicBezTo>
                  <a:cubicBezTo>
                    <a:pt x="259" y="211"/>
                    <a:pt x="259" y="211"/>
                    <a:pt x="259" y="211"/>
                  </a:cubicBezTo>
                  <a:cubicBezTo>
                    <a:pt x="265" y="208"/>
                    <a:pt x="265" y="208"/>
                    <a:pt x="265" y="208"/>
                  </a:cubicBezTo>
                  <a:cubicBezTo>
                    <a:pt x="265" y="208"/>
                    <a:pt x="265" y="208"/>
                    <a:pt x="265" y="208"/>
                  </a:cubicBezTo>
                  <a:cubicBezTo>
                    <a:pt x="266" y="208"/>
                    <a:pt x="266" y="208"/>
                    <a:pt x="266" y="208"/>
                  </a:cubicBezTo>
                  <a:cubicBezTo>
                    <a:pt x="274" y="210"/>
                    <a:pt x="274" y="210"/>
                    <a:pt x="274" y="210"/>
                  </a:cubicBezTo>
                  <a:cubicBezTo>
                    <a:pt x="275" y="210"/>
                    <a:pt x="275" y="210"/>
                    <a:pt x="275" y="210"/>
                  </a:cubicBezTo>
                  <a:cubicBezTo>
                    <a:pt x="275" y="210"/>
                    <a:pt x="275" y="210"/>
                    <a:pt x="275" y="210"/>
                  </a:cubicBezTo>
                  <a:cubicBezTo>
                    <a:pt x="275" y="207"/>
                    <a:pt x="275" y="207"/>
                    <a:pt x="275" y="207"/>
                  </a:cubicBezTo>
                  <a:cubicBezTo>
                    <a:pt x="272" y="201"/>
                    <a:pt x="272" y="201"/>
                    <a:pt x="272" y="201"/>
                  </a:cubicBezTo>
                  <a:cubicBezTo>
                    <a:pt x="266" y="198"/>
                    <a:pt x="266" y="198"/>
                    <a:pt x="266" y="198"/>
                  </a:cubicBezTo>
                  <a:cubicBezTo>
                    <a:pt x="258" y="187"/>
                    <a:pt x="258" y="187"/>
                    <a:pt x="258" y="187"/>
                  </a:cubicBezTo>
                  <a:cubicBezTo>
                    <a:pt x="258" y="187"/>
                    <a:pt x="258" y="187"/>
                    <a:pt x="258" y="187"/>
                  </a:cubicBezTo>
                  <a:cubicBezTo>
                    <a:pt x="258" y="187"/>
                    <a:pt x="258" y="187"/>
                    <a:pt x="258" y="187"/>
                  </a:cubicBezTo>
                  <a:cubicBezTo>
                    <a:pt x="258" y="186"/>
                    <a:pt x="258" y="186"/>
                    <a:pt x="258" y="186"/>
                  </a:cubicBezTo>
                  <a:cubicBezTo>
                    <a:pt x="254" y="173"/>
                    <a:pt x="254" y="173"/>
                    <a:pt x="254" y="173"/>
                  </a:cubicBezTo>
                  <a:cubicBezTo>
                    <a:pt x="254" y="163"/>
                    <a:pt x="254" y="163"/>
                    <a:pt x="254" y="163"/>
                  </a:cubicBezTo>
                  <a:cubicBezTo>
                    <a:pt x="261" y="157"/>
                    <a:pt x="261" y="157"/>
                    <a:pt x="261" y="157"/>
                  </a:cubicBezTo>
                  <a:cubicBezTo>
                    <a:pt x="270" y="157"/>
                    <a:pt x="270" y="157"/>
                    <a:pt x="270" y="157"/>
                  </a:cubicBezTo>
                  <a:cubicBezTo>
                    <a:pt x="293" y="159"/>
                    <a:pt x="293" y="159"/>
                    <a:pt x="293" y="159"/>
                  </a:cubicBezTo>
                  <a:cubicBezTo>
                    <a:pt x="303" y="144"/>
                    <a:pt x="303" y="144"/>
                    <a:pt x="303" y="144"/>
                  </a:cubicBezTo>
                  <a:cubicBezTo>
                    <a:pt x="303" y="143"/>
                    <a:pt x="303" y="143"/>
                    <a:pt x="303" y="143"/>
                  </a:cubicBezTo>
                  <a:cubicBezTo>
                    <a:pt x="304" y="143"/>
                    <a:pt x="304" y="143"/>
                    <a:pt x="304" y="143"/>
                  </a:cubicBezTo>
                  <a:cubicBezTo>
                    <a:pt x="312" y="139"/>
                    <a:pt x="312" y="139"/>
                    <a:pt x="312" y="139"/>
                  </a:cubicBezTo>
                  <a:cubicBezTo>
                    <a:pt x="317" y="130"/>
                    <a:pt x="317" y="130"/>
                    <a:pt x="317" y="130"/>
                  </a:cubicBezTo>
                  <a:cubicBezTo>
                    <a:pt x="317" y="130"/>
                    <a:pt x="317" y="130"/>
                    <a:pt x="317" y="130"/>
                  </a:cubicBezTo>
                  <a:cubicBezTo>
                    <a:pt x="327" y="121"/>
                    <a:pt x="327" y="121"/>
                    <a:pt x="327" y="121"/>
                  </a:cubicBezTo>
                  <a:cubicBezTo>
                    <a:pt x="332" y="113"/>
                    <a:pt x="332" y="113"/>
                    <a:pt x="332" y="113"/>
                  </a:cubicBezTo>
                  <a:cubicBezTo>
                    <a:pt x="332" y="112"/>
                    <a:pt x="332" y="112"/>
                    <a:pt x="332" y="112"/>
                  </a:cubicBezTo>
                  <a:cubicBezTo>
                    <a:pt x="332" y="112"/>
                    <a:pt x="332" y="112"/>
                    <a:pt x="332" y="112"/>
                  </a:cubicBezTo>
                  <a:cubicBezTo>
                    <a:pt x="332" y="112"/>
                    <a:pt x="332" y="112"/>
                    <a:pt x="332" y="112"/>
                  </a:cubicBezTo>
                  <a:cubicBezTo>
                    <a:pt x="332" y="112"/>
                    <a:pt x="332" y="112"/>
                    <a:pt x="332" y="112"/>
                  </a:cubicBezTo>
                  <a:cubicBezTo>
                    <a:pt x="336" y="108"/>
                    <a:pt x="336" y="108"/>
                    <a:pt x="336" y="108"/>
                  </a:cubicBezTo>
                  <a:cubicBezTo>
                    <a:pt x="341" y="100"/>
                    <a:pt x="341" y="100"/>
                    <a:pt x="341" y="100"/>
                  </a:cubicBezTo>
                  <a:cubicBezTo>
                    <a:pt x="343" y="87"/>
                    <a:pt x="343" y="87"/>
                    <a:pt x="343" y="87"/>
                  </a:cubicBezTo>
                  <a:cubicBezTo>
                    <a:pt x="343" y="86"/>
                    <a:pt x="343" y="86"/>
                    <a:pt x="343" y="86"/>
                  </a:cubicBezTo>
                  <a:cubicBezTo>
                    <a:pt x="343" y="86"/>
                    <a:pt x="343" y="86"/>
                    <a:pt x="343" y="86"/>
                  </a:cubicBezTo>
                  <a:cubicBezTo>
                    <a:pt x="350" y="81"/>
                    <a:pt x="350" y="81"/>
                    <a:pt x="350" y="81"/>
                  </a:cubicBezTo>
                  <a:cubicBezTo>
                    <a:pt x="351" y="80"/>
                    <a:pt x="351" y="80"/>
                    <a:pt x="351" y="80"/>
                  </a:cubicBezTo>
                  <a:cubicBezTo>
                    <a:pt x="342" y="78"/>
                    <a:pt x="342" y="78"/>
                    <a:pt x="342" y="78"/>
                  </a:cubicBezTo>
                  <a:cubicBezTo>
                    <a:pt x="326" y="79"/>
                    <a:pt x="326" y="79"/>
                    <a:pt x="326" y="79"/>
                  </a:cubicBezTo>
                  <a:cubicBezTo>
                    <a:pt x="325" y="79"/>
                    <a:pt x="325" y="79"/>
                    <a:pt x="325" y="79"/>
                  </a:cubicBezTo>
                  <a:cubicBezTo>
                    <a:pt x="319" y="74"/>
                    <a:pt x="319" y="74"/>
                    <a:pt x="319" y="74"/>
                  </a:cubicBezTo>
                  <a:cubicBezTo>
                    <a:pt x="318" y="74"/>
                    <a:pt x="318" y="74"/>
                    <a:pt x="318" y="74"/>
                  </a:cubicBezTo>
                  <a:cubicBezTo>
                    <a:pt x="318" y="73"/>
                    <a:pt x="318" y="73"/>
                    <a:pt x="318" y="73"/>
                  </a:cubicBezTo>
                  <a:cubicBezTo>
                    <a:pt x="318" y="73"/>
                    <a:pt x="318" y="73"/>
                    <a:pt x="318" y="73"/>
                  </a:cubicBezTo>
                  <a:cubicBezTo>
                    <a:pt x="315" y="69"/>
                    <a:pt x="315" y="69"/>
                    <a:pt x="315" y="69"/>
                  </a:cubicBezTo>
                  <a:cubicBezTo>
                    <a:pt x="314" y="69"/>
                    <a:pt x="314" y="69"/>
                    <a:pt x="314" y="69"/>
                  </a:cubicBezTo>
                  <a:cubicBezTo>
                    <a:pt x="314" y="70"/>
                    <a:pt x="314" y="70"/>
                    <a:pt x="314" y="70"/>
                  </a:cubicBezTo>
                  <a:cubicBezTo>
                    <a:pt x="313" y="71"/>
                    <a:pt x="311" y="71"/>
                    <a:pt x="309" y="71"/>
                  </a:cubicBezTo>
                  <a:cubicBezTo>
                    <a:pt x="306" y="73"/>
                    <a:pt x="306" y="73"/>
                    <a:pt x="306" y="73"/>
                  </a:cubicBezTo>
                  <a:cubicBezTo>
                    <a:pt x="306" y="73"/>
                    <a:pt x="305" y="73"/>
                    <a:pt x="304" y="73"/>
                  </a:cubicBezTo>
                  <a:cubicBezTo>
                    <a:pt x="303" y="73"/>
                    <a:pt x="303" y="72"/>
                    <a:pt x="302" y="70"/>
                  </a:cubicBezTo>
                  <a:cubicBezTo>
                    <a:pt x="302" y="68"/>
                    <a:pt x="301" y="66"/>
                    <a:pt x="298" y="64"/>
                  </a:cubicBezTo>
                  <a:cubicBezTo>
                    <a:pt x="298" y="63"/>
                    <a:pt x="298" y="63"/>
                    <a:pt x="298" y="63"/>
                  </a:cubicBezTo>
                  <a:cubicBezTo>
                    <a:pt x="298" y="63"/>
                    <a:pt x="298" y="63"/>
                    <a:pt x="298" y="63"/>
                  </a:cubicBezTo>
                  <a:cubicBezTo>
                    <a:pt x="298" y="63"/>
                    <a:pt x="298" y="63"/>
                    <a:pt x="298" y="63"/>
                  </a:cubicBezTo>
                  <a:cubicBezTo>
                    <a:pt x="296" y="58"/>
                    <a:pt x="296" y="58"/>
                    <a:pt x="296" y="58"/>
                  </a:cubicBezTo>
                  <a:cubicBezTo>
                    <a:pt x="294" y="58"/>
                    <a:pt x="294" y="58"/>
                    <a:pt x="294" y="58"/>
                  </a:cubicBezTo>
                  <a:cubicBezTo>
                    <a:pt x="288" y="62"/>
                    <a:pt x="288" y="62"/>
                    <a:pt x="288" y="62"/>
                  </a:cubicBezTo>
                  <a:cubicBezTo>
                    <a:pt x="288" y="62"/>
                    <a:pt x="288" y="62"/>
                    <a:pt x="288" y="62"/>
                  </a:cubicBezTo>
                  <a:cubicBezTo>
                    <a:pt x="287" y="62"/>
                    <a:pt x="287" y="62"/>
                    <a:pt x="287" y="62"/>
                  </a:cubicBezTo>
                  <a:cubicBezTo>
                    <a:pt x="273" y="65"/>
                    <a:pt x="273" y="65"/>
                    <a:pt x="273" y="65"/>
                  </a:cubicBezTo>
                  <a:cubicBezTo>
                    <a:pt x="272" y="65"/>
                    <a:pt x="272" y="65"/>
                    <a:pt x="272" y="65"/>
                  </a:cubicBezTo>
                  <a:cubicBezTo>
                    <a:pt x="272" y="65"/>
                    <a:pt x="272" y="65"/>
                    <a:pt x="272" y="65"/>
                  </a:cubicBezTo>
                  <a:cubicBezTo>
                    <a:pt x="262" y="58"/>
                    <a:pt x="262" y="58"/>
                    <a:pt x="262" y="58"/>
                  </a:cubicBezTo>
                  <a:cubicBezTo>
                    <a:pt x="262" y="58"/>
                    <a:pt x="262" y="58"/>
                    <a:pt x="262" y="58"/>
                  </a:cubicBezTo>
                  <a:cubicBezTo>
                    <a:pt x="262" y="58"/>
                    <a:pt x="262" y="58"/>
                    <a:pt x="262" y="58"/>
                  </a:cubicBezTo>
                  <a:cubicBezTo>
                    <a:pt x="262" y="57"/>
                    <a:pt x="262" y="57"/>
                    <a:pt x="262" y="57"/>
                  </a:cubicBezTo>
                  <a:cubicBezTo>
                    <a:pt x="262" y="57"/>
                    <a:pt x="262" y="57"/>
                    <a:pt x="262" y="57"/>
                  </a:cubicBezTo>
                  <a:cubicBezTo>
                    <a:pt x="259" y="53"/>
                    <a:pt x="259" y="53"/>
                    <a:pt x="259" y="53"/>
                  </a:cubicBezTo>
                  <a:cubicBezTo>
                    <a:pt x="252" y="60"/>
                    <a:pt x="252" y="60"/>
                    <a:pt x="252" y="60"/>
                  </a:cubicBezTo>
                  <a:cubicBezTo>
                    <a:pt x="248" y="65"/>
                    <a:pt x="244" y="67"/>
                    <a:pt x="242" y="65"/>
                  </a:cubicBezTo>
                  <a:cubicBezTo>
                    <a:pt x="232" y="61"/>
                    <a:pt x="232" y="61"/>
                    <a:pt x="232" y="61"/>
                  </a:cubicBezTo>
                  <a:cubicBezTo>
                    <a:pt x="226" y="60"/>
                    <a:pt x="226" y="60"/>
                    <a:pt x="226" y="60"/>
                  </a:cubicBezTo>
                  <a:cubicBezTo>
                    <a:pt x="225" y="60"/>
                    <a:pt x="225" y="60"/>
                    <a:pt x="225" y="60"/>
                  </a:cubicBezTo>
                  <a:cubicBezTo>
                    <a:pt x="219" y="56"/>
                    <a:pt x="219" y="56"/>
                    <a:pt x="219" y="56"/>
                  </a:cubicBezTo>
                  <a:cubicBezTo>
                    <a:pt x="219" y="55"/>
                    <a:pt x="219" y="55"/>
                    <a:pt x="219" y="55"/>
                  </a:cubicBezTo>
                  <a:cubicBezTo>
                    <a:pt x="218" y="55"/>
                    <a:pt x="218" y="55"/>
                    <a:pt x="218" y="55"/>
                  </a:cubicBezTo>
                  <a:cubicBezTo>
                    <a:pt x="220" y="44"/>
                    <a:pt x="220" y="44"/>
                    <a:pt x="220" y="44"/>
                  </a:cubicBezTo>
                  <a:cubicBezTo>
                    <a:pt x="220" y="41"/>
                    <a:pt x="220" y="41"/>
                    <a:pt x="220" y="41"/>
                  </a:cubicBezTo>
                  <a:cubicBezTo>
                    <a:pt x="217" y="39"/>
                    <a:pt x="217" y="39"/>
                    <a:pt x="217" y="39"/>
                  </a:cubicBezTo>
                  <a:cubicBezTo>
                    <a:pt x="216" y="39"/>
                    <a:pt x="216" y="39"/>
                    <a:pt x="216" y="39"/>
                  </a:cubicBezTo>
                  <a:cubicBezTo>
                    <a:pt x="208" y="30"/>
                    <a:pt x="208" y="30"/>
                    <a:pt x="208" y="30"/>
                  </a:cubicBezTo>
                  <a:cubicBezTo>
                    <a:pt x="208" y="23"/>
                    <a:pt x="208" y="23"/>
                    <a:pt x="208" y="23"/>
                  </a:cubicBezTo>
                  <a:cubicBezTo>
                    <a:pt x="188" y="21"/>
                    <a:pt x="188" y="21"/>
                    <a:pt x="188" y="21"/>
                  </a:cubicBezTo>
                  <a:cubicBezTo>
                    <a:pt x="180" y="17"/>
                    <a:pt x="180" y="17"/>
                    <a:pt x="180" y="17"/>
                  </a:cubicBezTo>
                  <a:cubicBezTo>
                    <a:pt x="178" y="15"/>
                    <a:pt x="176" y="13"/>
                    <a:pt x="175" y="9"/>
                  </a:cubicBezTo>
                  <a:cubicBezTo>
                    <a:pt x="174" y="6"/>
                    <a:pt x="174" y="6"/>
                    <a:pt x="174" y="6"/>
                  </a:cubicBezTo>
                  <a:cubicBezTo>
                    <a:pt x="172" y="0"/>
                    <a:pt x="172" y="0"/>
                    <a:pt x="172" y="0"/>
                  </a:cubicBezTo>
                  <a:cubicBezTo>
                    <a:pt x="169" y="1"/>
                    <a:pt x="169" y="1"/>
                    <a:pt x="169" y="1"/>
                  </a:cubicBezTo>
                  <a:cubicBezTo>
                    <a:pt x="163" y="6"/>
                    <a:pt x="163" y="6"/>
                    <a:pt x="163" y="6"/>
                  </a:cubicBezTo>
                  <a:cubicBezTo>
                    <a:pt x="155" y="15"/>
                    <a:pt x="155" y="15"/>
                    <a:pt x="155" y="15"/>
                  </a:cubicBezTo>
                  <a:cubicBezTo>
                    <a:pt x="157" y="22"/>
                    <a:pt x="157" y="22"/>
                    <a:pt x="157" y="22"/>
                  </a:cubicBezTo>
                  <a:cubicBezTo>
                    <a:pt x="159" y="31"/>
                    <a:pt x="159" y="31"/>
                    <a:pt x="159" y="31"/>
                  </a:cubicBezTo>
                  <a:cubicBezTo>
                    <a:pt x="159" y="31"/>
                    <a:pt x="159" y="31"/>
                    <a:pt x="159" y="31"/>
                  </a:cubicBezTo>
                  <a:cubicBezTo>
                    <a:pt x="160" y="31"/>
                    <a:pt x="160" y="31"/>
                    <a:pt x="160" y="31"/>
                  </a:cubicBezTo>
                  <a:cubicBezTo>
                    <a:pt x="159" y="31"/>
                    <a:pt x="159" y="31"/>
                    <a:pt x="159" y="31"/>
                  </a:cubicBezTo>
                  <a:cubicBezTo>
                    <a:pt x="159" y="32"/>
                    <a:pt x="159" y="32"/>
                    <a:pt x="159" y="32"/>
                  </a:cubicBezTo>
                  <a:cubicBezTo>
                    <a:pt x="158" y="34"/>
                    <a:pt x="156" y="35"/>
                    <a:pt x="152" y="35"/>
                  </a:cubicBezTo>
                  <a:cubicBezTo>
                    <a:pt x="144" y="35"/>
                    <a:pt x="144" y="35"/>
                    <a:pt x="144" y="35"/>
                  </a:cubicBezTo>
                  <a:cubicBezTo>
                    <a:pt x="140" y="33"/>
                    <a:pt x="140" y="33"/>
                    <a:pt x="140" y="33"/>
                  </a:cubicBezTo>
                  <a:cubicBezTo>
                    <a:pt x="134" y="35"/>
                    <a:pt x="134" y="35"/>
                    <a:pt x="134" y="35"/>
                  </a:cubicBezTo>
                  <a:cubicBezTo>
                    <a:pt x="132" y="36"/>
                    <a:pt x="132" y="36"/>
                    <a:pt x="132" y="36"/>
                  </a:cubicBezTo>
                  <a:cubicBezTo>
                    <a:pt x="132" y="35"/>
                    <a:pt x="132" y="35"/>
                    <a:pt x="132" y="35"/>
                  </a:cubicBezTo>
                  <a:cubicBezTo>
                    <a:pt x="131" y="41"/>
                    <a:pt x="131" y="41"/>
                    <a:pt x="131" y="41"/>
                  </a:cubicBezTo>
                  <a:cubicBezTo>
                    <a:pt x="130" y="42"/>
                    <a:pt x="130" y="42"/>
                    <a:pt x="130" y="42"/>
                  </a:cubicBezTo>
                  <a:cubicBezTo>
                    <a:pt x="130" y="43"/>
                    <a:pt x="130" y="43"/>
                    <a:pt x="130" y="43"/>
                  </a:cubicBezTo>
                  <a:cubicBezTo>
                    <a:pt x="129" y="43"/>
                    <a:pt x="129" y="43"/>
                    <a:pt x="129" y="43"/>
                  </a:cubicBezTo>
                  <a:cubicBezTo>
                    <a:pt x="119" y="40"/>
                    <a:pt x="119" y="40"/>
                    <a:pt x="119" y="40"/>
                  </a:cubicBezTo>
                  <a:cubicBezTo>
                    <a:pt x="119" y="43"/>
                    <a:pt x="120" y="45"/>
                    <a:pt x="121" y="48"/>
                  </a:cubicBezTo>
                  <a:cubicBezTo>
                    <a:pt x="122" y="51"/>
                    <a:pt x="123" y="53"/>
                    <a:pt x="122" y="55"/>
                  </a:cubicBezTo>
                  <a:cubicBezTo>
                    <a:pt x="120" y="59"/>
                    <a:pt x="120" y="59"/>
                    <a:pt x="120" y="59"/>
                  </a:cubicBezTo>
                  <a:cubicBezTo>
                    <a:pt x="119" y="60"/>
                    <a:pt x="116" y="60"/>
                    <a:pt x="110" y="60"/>
                  </a:cubicBezTo>
                  <a:cubicBezTo>
                    <a:pt x="104" y="60"/>
                    <a:pt x="104" y="60"/>
                    <a:pt x="104" y="60"/>
                  </a:cubicBezTo>
                  <a:cubicBezTo>
                    <a:pt x="103" y="71"/>
                    <a:pt x="103" y="71"/>
                    <a:pt x="103" y="71"/>
                  </a:cubicBezTo>
                  <a:cubicBezTo>
                    <a:pt x="94" y="68"/>
                    <a:pt x="94" y="68"/>
                    <a:pt x="94" y="68"/>
                  </a:cubicBezTo>
                  <a:cubicBezTo>
                    <a:pt x="94" y="68"/>
                    <a:pt x="94" y="68"/>
                    <a:pt x="94" y="68"/>
                  </a:cubicBezTo>
                  <a:cubicBezTo>
                    <a:pt x="94" y="67"/>
                    <a:pt x="94" y="67"/>
                    <a:pt x="94" y="67"/>
                  </a:cubicBezTo>
                  <a:cubicBezTo>
                    <a:pt x="89" y="59"/>
                    <a:pt x="89" y="59"/>
                    <a:pt x="89" y="59"/>
                  </a:cubicBezTo>
                  <a:cubicBezTo>
                    <a:pt x="80" y="56"/>
                    <a:pt x="80" y="56"/>
                    <a:pt x="80" y="56"/>
                  </a:cubicBezTo>
                  <a:cubicBezTo>
                    <a:pt x="77" y="51"/>
                    <a:pt x="77" y="51"/>
                    <a:pt x="77" y="51"/>
                  </a:cubicBezTo>
                  <a:cubicBezTo>
                    <a:pt x="74" y="53"/>
                    <a:pt x="74" y="53"/>
                    <a:pt x="74" y="53"/>
                  </a:cubicBezTo>
                  <a:cubicBezTo>
                    <a:pt x="73" y="53"/>
                    <a:pt x="73" y="53"/>
                    <a:pt x="73" y="53"/>
                  </a:cubicBezTo>
                  <a:cubicBezTo>
                    <a:pt x="67" y="55"/>
                    <a:pt x="67" y="55"/>
                    <a:pt x="67" y="55"/>
                  </a:cubicBezTo>
                  <a:cubicBezTo>
                    <a:pt x="66" y="55"/>
                    <a:pt x="66" y="55"/>
                    <a:pt x="66" y="55"/>
                  </a:cubicBezTo>
                  <a:cubicBezTo>
                    <a:pt x="62" y="47"/>
                    <a:pt x="62" y="47"/>
                    <a:pt x="62" y="47"/>
                  </a:cubicBezTo>
                  <a:cubicBezTo>
                    <a:pt x="59" y="43"/>
                    <a:pt x="59" y="43"/>
                    <a:pt x="59" y="43"/>
                  </a:cubicBezTo>
                  <a:cubicBezTo>
                    <a:pt x="59" y="43"/>
                    <a:pt x="59" y="43"/>
                    <a:pt x="59" y="43"/>
                  </a:cubicBezTo>
                  <a:cubicBezTo>
                    <a:pt x="56" y="39"/>
                    <a:pt x="54" y="35"/>
                    <a:pt x="53" y="33"/>
                  </a:cubicBezTo>
                  <a:cubicBezTo>
                    <a:pt x="53" y="33"/>
                    <a:pt x="52" y="32"/>
                    <a:pt x="50" y="31"/>
                  </a:cubicBezTo>
                  <a:cubicBezTo>
                    <a:pt x="49" y="31"/>
                    <a:pt x="49" y="31"/>
                    <a:pt x="49" y="31"/>
                  </a:cubicBezTo>
                  <a:cubicBezTo>
                    <a:pt x="46" y="30"/>
                    <a:pt x="44" y="27"/>
                    <a:pt x="43" y="24"/>
                  </a:cubicBezTo>
                  <a:cubicBezTo>
                    <a:pt x="41" y="17"/>
                    <a:pt x="41" y="17"/>
                    <a:pt x="41" y="17"/>
                  </a:cubicBezTo>
                  <a:cubicBezTo>
                    <a:pt x="41" y="11"/>
                    <a:pt x="41" y="11"/>
                    <a:pt x="41" y="11"/>
                  </a:cubicBezTo>
                  <a:cubicBezTo>
                    <a:pt x="38" y="6"/>
                    <a:pt x="38" y="6"/>
                    <a:pt x="38" y="6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3" y="8"/>
                    <a:pt x="33" y="8"/>
                    <a:pt x="33" y="8"/>
                  </a:cubicBezTo>
                  <a:lnTo>
                    <a:pt x="32" y="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</a:endParaRPr>
            </a:p>
          </p:txBody>
        </p:sp>
        <p:sp>
          <p:nvSpPr>
            <p:cNvPr id="15" name="Freeform 12"/>
            <p:cNvSpPr>
              <a:spLocks/>
            </p:cNvSpPr>
            <p:nvPr/>
          </p:nvSpPr>
          <p:spPr bwMode="auto">
            <a:xfrm>
              <a:off x="963399" y="3347138"/>
              <a:ext cx="1764426" cy="1071868"/>
            </a:xfrm>
            <a:custGeom>
              <a:avLst/>
              <a:gdLst>
                <a:gd name="T0" fmla="*/ 66 w 629"/>
                <a:gd name="T1" fmla="*/ 17 h 382"/>
                <a:gd name="T2" fmla="*/ 34 w 629"/>
                <a:gd name="T3" fmla="*/ 29 h 382"/>
                <a:gd name="T4" fmla="*/ 21 w 629"/>
                <a:gd name="T5" fmla="*/ 53 h 382"/>
                <a:gd name="T6" fmla="*/ 10 w 629"/>
                <a:gd name="T7" fmla="*/ 104 h 382"/>
                <a:gd name="T8" fmla="*/ 8 w 629"/>
                <a:gd name="T9" fmla="*/ 119 h 382"/>
                <a:gd name="T10" fmla="*/ 30 w 629"/>
                <a:gd name="T11" fmla="*/ 165 h 382"/>
                <a:gd name="T12" fmla="*/ 64 w 629"/>
                <a:gd name="T13" fmla="*/ 203 h 382"/>
                <a:gd name="T14" fmla="*/ 92 w 629"/>
                <a:gd name="T15" fmla="*/ 195 h 382"/>
                <a:gd name="T16" fmla="*/ 118 w 629"/>
                <a:gd name="T17" fmla="*/ 229 h 382"/>
                <a:gd name="T18" fmla="*/ 145 w 629"/>
                <a:gd name="T19" fmla="*/ 249 h 382"/>
                <a:gd name="T20" fmla="*/ 157 w 629"/>
                <a:gd name="T21" fmla="*/ 270 h 382"/>
                <a:gd name="T22" fmla="*/ 189 w 629"/>
                <a:gd name="T23" fmla="*/ 292 h 382"/>
                <a:gd name="T24" fmla="*/ 204 w 629"/>
                <a:gd name="T25" fmla="*/ 301 h 382"/>
                <a:gd name="T26" fmla="*/ 236 w 629"/>
                <a:gd name="T27" fmla="*/ 313 h 382"/>
                <a:gd name="T28" fmla="*/ 299 w 629"/>
                <a:gd name="T29" fmla="*/ 324 h 382"/>
                <a:gd name="T30" fmla="*/ 297 w 629"/>
                <a:gd name="T31" fmla="*/ 349 h 382"/>
                <a:gd name="T32" fmla="*/ 387 w 629"/>
                <a:gd name="T33" fmla="*/ 339 h 382"/>
                <a:gd name="T34" fmla="*/ 397 w 629"/>
                <a:gd name="T35" fmla="*/ 368 h 382"/>
                <a:gd name="T36" fmla="*/ 479 w 629"/>
                <a:gd name="T37" fmla="*/ 357 h 382"/>
                <a:gd name="T38" fmla="*/ 513 w 629"/>
                <a:gd name="T39" fmla="*/ 339 h 382"/>
                <a:gd name="T40" fmla="*/ 569 w 629"/>
                <a:gd name="T41" fmla="*/ 359 h 382"/>
                <a:gd name="T42" fmla="*/ 570 w 629"/>
                <a:gd name="T43" fmla="*/ 357 h 382"/>
                <a:gd name="T44" fmla="*/ 596 w 629"/>
                <a:gd name="T45" fmla="*/ 348 h 382"/>
                <a:gd name="T46" fmla="*/ 608 w 629"/>
                <a:gd name="T47" fmla="*/ 331 h 382"/>
                <a:gd name="T48" fmla="*/ 624 w 629"/>
                <a:gd name="T49" fmla="*/ 280 h 382"/>
                <a:gd name="T50" fmla="*/ 616 w 629"/>
                <a:gd name="T51" fmla="*/ 247 h 382"/>
                <a:gd name="T52" fmla="*/ 601 w 629"/>
                <a:gd name="T53" fmla="*/ 207 h 382"/>
                <a:gd name="T54" fmla="*/ 593 w 629"/>
                <a:gd name="T55" fmla="*/ 191 h 382"/>
                <a:gd name="T56" fmla="*/ 583 w 629"/>
                <a:gd name="T57" fmla="*/ 197 h 382"/>
                <a:gd name="T58" fmla="*/ 558 w 629"/>
                <a:gd name="T59" fmla="*/ 203 h 382"/>
                <a:gd name="T60" fmla="*/ 532 w 629"/>
                <a:gd name="T61" fmla="*/ 213 h 382"/>
                <a:gd name="T62" fmla="*/ 513 w 629"/>
                <a:gd name="T63" fmla="*/ 190 h 382"/>
                <a:gd name="T64" fmla="*/ 496 w 629"/>
                <a:gd name="T65" fmla="*/ 172 h 382"/>
                <a:gd name="T66" fmla="*/ 443 w 629"/>
                <a:gd name="T67" fmla="*/ 166 h 382"/>
                <a:gd name="T68" fmla="*/ 403 w 629"/>
                <a:gd name="T69" fmla="*/ 149 h 382"/>
                <a:gd name="T70" fmla="*/ 389 w 629"/>
                <a:gd name="T71" fmla="*/ 133 h 382"/>
                <a:gd name="T72" fmla="*/ 368 w 629"/>
                <a:gd name="T73" fmla="*/ 135 h 382"/>
                <a:gd name="T74" fmla="*/ 347 w 629"/>
                <a:gd name="T75" fmla="*/ 97 h 382"/>
                <a:gd name="T76" fmla="*/ 356 w 629"/>
                <a:gd name="T77" fmla="*/ 73 h 382"/>
                <a:gd name="T78" fmla="*/ 357 w 629"/>
                <a:gd name="T79" fmla="*/ 39 h 382"/>
                <a:gd name="T80" fmla="*/ 357 w 629"/>
                <a:gd name="T81" fmla="*/ 21 h 382"/>
                <a:gd name="T82" fmla="*/ 354 w 629"/>
                <a:gd name="T83" fmla="*/ 20 h 382"/>
                <a:gd name="T84" fmla="*/ 346 w 629"/>
                <a:gd name="T85" fmla="*/ 15 h 382"/>
                <a:gd name="T86" fmla="*/ 305 w 629"/>
                <a:gd name="T87" fmla="*/ 2 h 382"/>
                <a:gd name="T88" fmla="*/ 260 w 629"/>
                <a:gd name="T89" fmla="*/ 11 h 382"/>
                <a:gd name="T90" fmla="*/ 221 w 629"/>
                <a:gd name="T91" fmla="*/ 18 h 382"/>
                <a:gd name="T92" fmla="*/ 206 w 629"/>
                <a:gd name="T93" fmla="*/ 20 h 382"/>
                <a:gd name="T94" fmla="*/ 171 w 629"/>
                <a:gd name="T95" fmla="*/ 18 h 382"/>
                <a:gd name="T96" fmla="*/ 152 w 629"/>
                <a:gd name="T97" fmla="*/ 0 h 382"/>
                <a:gd name="T98" fmla="*/ 134 w 629"/>
                <a:gd name="T99" fmla="*/ 9 h 382"/>
                <a:gd name="T100" fmla="*/ 92 w 629"/>
                <a:gd name="T101" fmla="*/ 5 h 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629" h="382">
                  <a:moveTo>
                    <a:pt x="77" y="1"/>
                  </a:moveTo>
                  <a:cubicBezTo>
                    <a:pt x="77" y="1"/>
                    <a:pt x="77" y="1"/>
                    <a:pt x="77" y="1"/>
                  </a:cubicBezTo>
                  <a:cubicBezTo>
                    <a:pt x="76" y="5"/>
                    <a:pt x="73" y="7"/>
                    <a:pt x="70" y="10"/>
                  </a:cubicBezTo>
                  <a:cubicBezTo>
                    <a:pt x="67" y="11"/>
                    <a:pt x="66" y="13"/>
                    <a:pt x="66" y="16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9"/>
                    <a:pt x="65" y="22"/>
                    <a:pt x="62" y="27"/>
                  </a:cubicBezTo>
                  <a:cubicBezTo>
                    <a:pt x="62" y="29"/>
                    <a:pt x="62" y="29"/>
                    <a:pt x="62" y="29"/>
                  </a:cubicBezTo>
                  <a:cubicBezTo>
                    <a:pt x="61" y="30"/>
                    <a:pt x="59" y="31"/>
                    <a:pt x="56" y="31"/>
                  </a:cubicBezTo>
                  <a:cubicBezTo>
                    <a:pt x="34" y="28"/>
                    <a:pt x="34" y="28"/>
                    <a:pt x="34" y="28"/>
                  </a:cubicBezTo>
                  <a:cubicBezTo>
                    <a:pt x="34" y="29"/>
                    <a:pt x="34" y="29"/>
                    <a:pt x="34" y="29"/>
                  </a:cubicBezTo>
                  <a:cubicBezTo>
                    <a:pt x="32" y="34"/>
                    <a:pt x="32" y="34"/>
                    <a:pt x="32" y="34"/>
                  </a:cubicBezTo>
                  <a:cubicBezTo>
                    <a:pt x="32" y="34"/>
                    <a:pt x="32" y="34"/>
                    <a:pt x="32" y="34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26" y="43"/>
                    <a:pt x="22" y="49"/>
                    <a:pt x="21" y="53"/>
                  </a:cubicBezTo>
                  <a:cubicBezTo>
                    <a:pt x="21" y="55"/>
                    <a:pt x="23" y="62"/>
                    <a:pt x="28" y="75"/>
                  </a:cubicBezTo>
                  <a:cubicBezTo>
                    <a:pt x="32" y="83"/>
                    <a:pt x="32" y="83"/>
                    <a:pt x="32" y="83"/>
                  </a:cubicBezTo>
                  <a:cubicBezTo>
                    <a:pt x="34" y="87"/>
                    <a:pt x="32" y="92"/>
                    <a:pt x="29" y="97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10" y="104"/>
                    <a:pt x="10" y="104"/>
                    <a:pt x="10" y="104"/>
                  </a:cubicBezTo>
                  <a:cubicBezTo>
                    <a:pt x="7" y="91"/>
                    <a:pt x="7" y="91"/>
                    <a:pt x="7" y="91"/>
                  </a:cubicBezTo>
                  <a:cubicBezTo>
                    <a:pt x="4" y="107"/>
                    <a:pt x="4" y="107"/>
                    <a:pt x="4" y="107"/>
                  </a:cubicBezTo>
                  <a:cubicBezTo>
                    <a:pt x="9" y="115"/>
                    <a:pt x="9" y="115"/>
                    <a:pt x="9" y="115"/>
                  </a:cubicBezTo>
                  <a:cubicBezTo>
                    <a:pt x="10" y="117"/>
                    <a:pt x="10" y="117"/>
                    <a:pt x="9" y="118"/>
                  </a:cubicBezTo>
                  <a:cubicBezTo>
                    <a:pt x="8" y="119"/>
                    <a:pt x="8" y="119"/>
                    <a:pt x="8" y="119"/>
                  </a:cubicBezTo>
                  <a:cubicBezTo>
                    <a:pt x="7" y="120"/>
                    <a:pt x="4" y="124"/>
                    <a:pt x="2" y="131"/>
                  </a:cubicBezTo>
                  <a:cubicBezTo>
                    <a:pt x="0" y="137"/>
                    <a:pt x="1" y="143"/>
                    <a:pt x="6" y="149"/>
                  </a:cubicBezTo>
                  <a:cubicBezTo>
                    <a:pt x="15" y="149"/>
                    <a:pt x="15" y="149"/>
                    <a:pt x="15" y="149"/>
                  </a:cubicBezTo>
                  <a:cubicBezTo>
                    <a:pt x="18" y="150"/>
                    <a:pt x="23" y="155"/>
                    <a:pt x="30" y="164"/>
                  </a:cubicBezTo>
                  <a:cubicBezTo>
                    <a:pt x="30" y="165"/>
                    <a:pt x="30" y="165"/>
                    <a:pt x="30" y="165"/>
                  </a:cubicBezTo>
                  <a:cubicBezTo>
                    <a:pt x="30" y="165"/>
                    <a:pt x="30" y="165"/>
                    <a:pt x="30" y="165"/>
                  </a:cubicBezTo>
                  <a:cubicBezTo>
                    <a:pt x="30" y="168"/>
                    <a:pt x="32" y="170"/>
                    <a:pt x="34" y="171"/>
                  </a:cubicBezTo>
                  <a:cubicBezTo>
                    <a:pt x="55" y="191"/>
                    <a:pt x="55" y="191"/>
                    <a:pt x="55" y="191"/>
                  </a:cubicBezTo>
                  <a:cubicBezTo>
                    <a:pt x="55" y="191"/>
                    <a:pt x="55" y="191"/>
                    <a:pt x="55" y="191"/>
                  </a:cubicBezTo>
                  <a:cubicBezTo>
                    <a:pt x="64" y="203"/>
                    <a:pt x="64" y="203"/>
                    <a:pt x="64" y="203"/>
                  </a:cubicBezTo>
                  <a:cubicBezTo>
                    <a:pt x="70" y="203"/>
                    <a:pt x="70" y="203"/>
                    <a:pt x="70" y="203"/>
                  </a:cubicBezTo>
                  <a:cubicBezTo>
                    <a:pt x="76" y="193"/>
                    <a:pt x="76" y="193"/>
                    <a:pt x="76" y="193"/>
                  </a:cubicBezTo>
                  <a:cubicBezTo>
                    <a:pt x="77" y="192"/>
                    <a:pt x="77" y="192"/>
                    <a:pt x="77" y="192"/>
                  </a:cubicBezTo>
                  <a:cubicBezTo>
                    <a:pt x="77" y="191"/>
                    <a:pt x="77" y="191"/>
                    <a:pt x="77" y="191"/>
                  </a:cubicBezTo>
                  <a:cubicBezTo>
                    <a:pt x="92" y="195"/>
                    <a:pt x="92" y="195"/>
                    <a:pt x="92" y="195"/>
                  </a:cubicBezTo>
                  <a:cubicBezTo>
                    <a:pt x="92" y="195"/>
                    <a:pt x="92" y="195"/>
                    <a:pt x="92" y="195"/>
                  </a:cubicBezTo>
                  <a:cubicBezTo>
                    <a:pt x="92" y="196"/>
                    <a:pt x="92" y="196"/>
                    <a:pt x="92" y="196"/>
                  </a:cubicBezTo>
                  <a:cubicBezTo>
                    <a:pt x="94" y="206"/>
                    <a:pt x="94" y="206"/>
                    <a:pt x="94" y="206"/>
                  </a:cubicBezTo>
                  <a:cubicBezTo>
                    <a:pt x="112" y="227"/>
                    <a:pt x="112" y="227"/>
                    <a:pt x="112" y="227"/>
                  </a:cubicBezTo>
                  <a:cubicBezTo>
                    <a:pt x="118" y="229"/>
                    <a:pt x="118" y="229"/>
                    <a:pt x="118" y="229"/>
                  </a:cubicBezTo>
                  <a:cubicBezTo>
                    <a:pt x="118" y="229"/>
                    <a:pt x="118" y="229"/>
                    <a:pt x="118" y="229"/>
                  </a:cubicBezTo>
                  <a:cubicBezTo>
                    <a:pt x="121" y="231"/>
                    <a:pt x="121" y="231"/>
                    <a:pt x="121" y="231"/>
                  </a:cubicBezTo>
                  <a:cubicBezTo>
                    <a:pt x="121" y="231"/>
                    <a:pt x="121" y="231"/>
                    <a:pt x="121" y="231"/>
                  </a:cubicBezTo>
                  <a:cubicBezTo>
                    <a:pt x="134" y="251"/>
                    <a:pt x="134" y="251"/>
                    <a:pt x="134" y="251"/>
                  </a:cubicBezTo>
                  <a:cubicBezTo>
                    <a:pt x="145" y="249"/>
                    <a:pt x="145" y="249"/>
                    <a:pt x="145" y="249"/>
                  </a:cubicBezTo>
                  <a:cubicBezTo>
                    <a:pt x="146" y="249"/>
                    <a:pt x="146" y="249"/>
                    <a:pt x="146" y="249"/>
                  </a:cubicBezTo>
                  <a:cubicBezTo>
                    <a:pt x="146" y="249"/>
                    <a:pt x="146" y="249"/>
                    <a:pt x="146" y="249"/>
                  </a:cubicBezTo>
                  <a:cubicBezTo>
                    <a:pt x="147" y="250"/>
                    <a:pt x="147" y="250"/>
                    <a:pt x="147" y="250"/>
                  </a:cubicBezTo>
                  <a:cubicBezTo>
                    <a:pt x="148" y="251"/>
                    <a:pt x="148" y="251"/>
                    <a:pt x="148" y="251"/>
                  </a:cubicBezTo>
                  <a:cubicBezTo>
                    <a:pt x="157" y="270"/>
                    <a:pt x="157" y="270"/>
                    <a:pt x="157" y="270"/>
                  </a:cubicBezTo>
                  <a:cubicBezTo>
                    <a:pt x="168" y="277"/>
                    <a:pt x="168" y="277"/>
                    <a:pt x="168" y="277"/>
                  </a:cubicBezTo>
                  <a:cubicBezTo>
                    <a:pt x="177" y="279"/>
                    <a:pt x="177" y="279"/>
                    <a:pt x="177" y="279"/>
                  </a:cubicBezTo>
                  <a:cubicBezTo>
                    <a:pt x="182" y="292"/>
                    <a:pt x="182" y="292"/>
                    <a:pt x="182" y="292"/>
                  </a:cubicBezTo>
                  <a:cubicBezTo>
                    <a:pt x="188" y="292"/>
                    <a:pt x="188" y="292"/>
                    <a:pt x="188" y="292"/>
                  </a:cubicBezTo>
                  <a:cubicBezTo>
                    <a:pt x="189" y="292"/>
                    <a:pt x="189" y="292"/>
                    <a:pt x="189" y="292"/>
                  </a:cubicBezTo>
                  <a:cubicBezTo>
                    <a:pt x="189" y="292"/>
                    <a:pt x="189" y="292"/>
                    <a:pt x="189" y="292"/>
                  </a:cubicBezTo>
                  <a:cubicBezTo>
                    <a:pt x="203" y="300"/>
                    <a:pt x="203" y="300"/>
                    <a:pt x="203" y="300"/>
                  </a:cubicBezTo>
                  <a:cubicBezTo>
                    <a:pt x="203" y="301"/>
                    <a:pt x="203" y="301"/>
                    <a:pt x="203" y="301"/>
                  </a:cubicBezTo>
                  <a:cubicBezTo>
                    <a:pt x="203" y="301"/>
                    <a:pt x="203" y="301"/>
                    <a:pt x="203" y="301"/>
                  </a:cubicBezTo>
                  <a:cubicBezTo>
                    <a:pt x="204" y="301"/>
                    <a:pt x="204" y="301"/>
                    <a:pt x="204" y="301"/>
                  </a:cubicBezTo>
                  <a:cubicBezTo>
                    <a:pt x="214" y="314"/>
                    <a:pt x="214" y="314"/>
                    <a:pt x="214" y="314"/>
                  </a:cubicBezTo>
                  <a:cubicBezTo>
                    <a:pt x="229" y="311"/>
                    <a:pt x="229" y="311"/>
                    <a:pt x="229" y="311"/>
                  </a:cubicBezTo>
                  <a:cubicBezTo>
                    <a:pt x="230" y="311"/>
                    <a:pt x="230" y="311"/>
                    <a:pt x="230" y="311"/>
                  </a:cubicBezTo>
                  <a:cubicBezTo>
                    <a:pt x="236" y="313"/>
                    <a:pt x="236" y="313"/>
                    <a:pt x="236" y="313"/>
                  </a:cubicBezTo>
                  <a:cubicBezTo>
                    <a:pt x="236" y="313"/>
                    <a:pt x="236" y="313"/>
                    <a:pt x="236" y="313"/>
                  </a:cubicBezTo>
                  <a:cubicBezTo>
                    <a:pt x="246" y="322"/>
                    <a:pt x="246" y="322"/>
                    <a:pt x="246" y="322"/>
                  </a:cubicBezTo>
                  <a:cubicBezTo>
                    <a:pt x="263" y="323"/>
                    <a:pt x="263" y="323"/>
                    <a:pt x="263" y="323"/>
                  </a:cubicBezTo>
                  <a:cubicBezTo>
                    <a:pt x="273" y="321"/>
                    <a:pt x="273" y="321"/>
                    <a:pt x="273" y="321"/>
                  </a:cubicBezTo>
                  <a:cubicBezTo>
                    <a:pt x="273" y="321"/>
                    <a:pt x="273" y="321"/>
                    <a:pt x="273" y="321"/>
                  </a:cubicBezTo>
                  <a:cubicBezTo>
                    <a:pt x="287" y="319"/>
                    <a:pt x="296" y="320"/>
                    <a:pt x="299" y="324"/>
                  </a:cubicBezTo>
                  <a:cubicBezTo>
                    <a:pt x="301" y="327"/>
                    <a:pt x="300" y="330"/>
                    <a:pt x="295" y="334"/>
                  </a:cubicBezTo>
                  <a:cubicBezTo>
                    <a:pt x="291" y="338"/>
                    <a:pt x="291" y="338"/>
                    <a:pt x="291" y="338"/>
                  </a:cubicBezTo>
                  <a:cubicBezTo>
                    <a:pt x="290" y="340"/>
                    <a:pt x="292" y="343"/>
                    <a:pt x="297" y="348"/>
                  </a:cubicBezTo>
                  <a:cubicBezTo>
                    <a:pt x="297" y="349"/>
                    <a:pt x="297" y="349"/>
                    <a:pt x="297" y="349"/>
                  </a:cubicBezTo>
                  <a:cubicBezTo>
                    <a:pt x="297" y="349"/>
                    <a:pt x="297" y="349"/>
                    <a:pt x="297" y="349"/>
                  </a:cubicBezTo>
                  <a:cubicBezTo>
                    <a:pt x="300" y="351"/>
                    <a:pt x="300" y="351"/>
                    <a:pt x="300" y="351"/>
                  </a:cubicBezTo>
                  <a:cubicBezTo>
                    <a:pt x="301" y="350"/>
                    <a:pt x="301" y="350"/>
                    <a:pt x="301" y="350"/>
                  </a:cubicBezTo>
                  <a:cubicBezTo>
                    <a:pt x="311" y="331"/>
                    <a:pt x="319" y="321"/>
                    <a:pt x="325" y="319"/>
                  </a:cubicBezTo>
                  <a:cubicBezTo>
                    <a:pt x="331" y="317"/>
                    <a:pt x="343" y="322"/>
                    <a:pt x="363" y="334"/>
                  </a:cubicBezTo>
                  <a:cubicBezTo>
                    <a:pt x="387" y="339"/>
                    <a:pt x="387" y="339"/>
                    <a:pt x="387" y="339"/>
                  </a:cubicBezTo>
                  <a:cubicBezTo>
                    <a:pt x="386" y="339"/>
                    <a:pt x="386" y="339"/>
                    <a:pt x="386" y="339"/>
                  </a:cubicBezTo>
                  <a:cubicBezTo>
                    <a:pt x="386" y="340"/>
                    <a:pt x="386" y="340"/>
                    <a:pt x="386" y="340"/>
                  </a:cubicBezTo>
                  <a:cubicBezTo>
                    <a:pt x="385" y="351"/>
                    <a:pt x="385" y="351"/>
                    <a:pt x="385" y="351"/>
                  </a:cubicBezTo>
                  <a:cubicBezTo>
                    <a:pt x="397" y="353"/>
                    <a:pt x="397" y="353"/>
                    <a:pt x="397" y="353"/>
                  </a:cubicBezTo>
                  <a:cubicBezTo>
                    <a:pt x="397" y="368"/>
                    <a:pt x="397" y="368"/>
                    <a:pt x="397" y="368"/>
                  </a:cubicBezTo>
                  <a:cubicBezTo>
                    <a:pt x="400" y="375"/>
                    <a:pt x="403" y="379"/>
                    <a:pt x="405" y="380"/>
                  </a:cubicBezTo>
                  <a:cubicBezTo>
                    <a:pt x="407" y="382"/>
                    <a:pt x="419" y="382"/>
                    <a:pt x="440" y="380"/>
                  </a:cubicBezTo>
                  <a:cubicBezTo>
                    <a:pt x="453" y="374"/>
                    <a:pt x="453" y="374"/>
                    <a:pt x="453" y="374"/>
                  </a:cubicBezTo>
                  <a:cubicBezTo>
                    <a:pt x="465" y="357"/>
                    <a:pt x="465" y="357"/>
                    <a:pt x="465" y="357"/>
                  </a:cubicBezTo>
                  <a:cubicBezTo>
                    <a:pt x="479" y="357"/>
                    <a:pt x="479" y="357"/>
                    <a:pt x="479" y="357"/>
                  </a:cubicBezTo>
                  <a:cubicBezTo>
                    <a:pt x="486" y="355"/>
                    <a:pt x="486" y="355"/>
                    <a:pt x="486" y="355"/>
                  </a:cubicBezTo>
                  <a:cubicBezTo>
                    <a:pt x="512" y="339"/>
                    <a:pt x="512" y="339"/>
                    <a:pt x="512" y="339"/>
                  </a:cubicBezTo>
                  <a:cubicBezTo>
                    <a:pt x="512" y="339"/>
                    <a:pt x="512" y="339"/>
                    <a:pt x="512" y="339"/>
                  </a:cubicBezTo>
                  <a:cubicBezTo>
                    <a:pt x="513" y="339"/>
                    <a:pt x="513" y="339"/>
                    <a:pt x="513" y="339"/>
                  </a:cubicBezTo>
                  <a:cubicBezTo>
                    <a:pt x="513" y="339"/>
                    <a:pt x="513" y="339"/>
                    <a:pt x="513" y="339"/>
                  </a:cubicBezTo>
                  <a:cubicBezTo>
                    <a:pt x="528" y="337"/>
                    <a:pt x="537" y="337"/>
                    <a:pt x="539" y="339"/>
                  </a:cubicBezTo>
                  <a:cubicBezTo>
                    <a:pt x="556" y="353"/>
                    <a:pt x="556" y="353"/>
                    <a:pt x="556" y="353"/>
                  </a:cubicBezTo>
                  <a:cubicBezTo>
                    <a:pt x="562" y="355"/>
                    <a:pt x="562" y="355"/>
                    <a:pt x="562" y="355"/>
                  </a:cubicBezTo>
                  <a:cubicBezTo>
                    <a:pt x="562" y="356"/>
                    <a:pt x="562" y="356"/>
                    <a:pt x="562" y="356"/>
                  </a:cubicBezTo>
                  <a:cubicBezTo>
                    <a:pt x="569" y="359"/>
                    <a:pt x="569" y="359"/>
                    <a:pt x="569" y="359"/>
                  </a:cubicBezTo>
                  <a:cubicBezTo>
                    <a:pt x="570" y="359"/>
                    <a:pt x="570" y="359"/>
                    <a:pt x="570" y="359"/>
                  </a:cubicBezTo>
                  <a:cubicBezTo>
                    <a:pt x="570" y="358"/>
                    <a:pt x="570" y="358"/>
                    <a:pt x="570" y="358"/>
                  </a:cubicBezTo>
                  <a:cubicBezTo>
                    <a:pt x="570" y="358"/>
                    <a:pt x="570" y="358"/>
                    <a:pt x="570" y="358"/>
                  </a:cubicBezTo>
                  <a:cubicBezTo>
                    <a:pt x="570" y="357"/>
                    <a:pt x="570" y="357"/>
                    <a:pt x="570" y="357"/>
                  </a:cubicBezTo>
                  <a:cubicBezTo>
                    <a:pt x="570" y="357"/>
                    <a:pt x="570" y="357"/>
                    <a:pt x="570" y="357"/>
                  </a:cubicBezTo>
                  <a:cubicBezTo>
                    <a:pt x="572" y="345"/>
                    <a:pt x="572" y="345"/>
                    <a:pt x="572" y="345"/>
                  </a:cubicBezTo>
                  <a:cubicBezTo>
                    <a:pt x="571" y="341"/>
                    <a:pt x="571" y="339"/>
                    <a:pt x="572" y="336"/>
                  </a:cubicBezTo>
                  <a:cubicBezTo>
                    <a:pt x="573" y="334"/>
                    <a:pt x="575" y="333"/>
                    <a:pt x="578" y="332"/>
                  </a:cubicBezTo>
                  <a:cubicBezTo>
                    <a:pt x="584" y="331"/>
                    <a:pt x="590" y="336"/>
                    <a:pt x="596" y="347"/>
                  </a:cubicBezTo>
                  <a:cubicBezTo>
                    <a:pt x="596" y="348"/>
                    <a:pt x="596" y="348"/>
                    <a:pt x="596" y="348"/>
                  </a:cubicBezTo>
                  <a:cubicBezTo>
                    <a:pt x="597" y="348"/>
                    <a:pt x="597" y="348"/>
                    <a:pt x="597" y="348"/>
                  </a:cubicBezTo>
                  <a:cubicBezTo>
                    <a:pt x="607" y="343"/>
                    <a:pt x="607" y="343"/>
                    <a:pt x="607" y="343"/>
                  </a:cubicBezTo>
                  <a:cubicBezTo>
                    <a:pt x="609" y="343"/>
                    <a:pt x="610" y="341"/>
                    <a:pt x="610" y="339"/>
                  </a:cubicBezTo>
                  <a:cubicBezTo>
                    <a:pt x="608" y="332"/>
                    <a:pt x="608" y="332"/>
                    <a:pt x="608" y="332"/>
                  </a:cubicBezTo>
                  <a:cubicBezTo>
                    <a:pt x="608" y="331"/>
                    <a:pt x="608" y="331"/>
                    <a:pt x="608" y="331"/>
                  </a:cubicBezTo>
                  <a:cubicBezTo>
                    <a:pt x="607" y="328"/>
                    <a:pt x="608" y="325"/>
                    <a:pt x="611" y="324"/>
                  </a:cubicBezTo>
                  <a:cubicBezTo>
                    <a:pt x="614" y="321"/>
                    <a:pt x="614" y="321"/>
                    <a:pt x="614" y="321"/>
                  </a:cubicBezTo>
                  <a:cubicBezTo>
                    <a:pt x="623" y="312"/>
                    <a:pt x="623" y="312"/>
                    <a:pt x="623" y="312"/>
                  </a:cubicBezTo>
                  <a:cubicBezTo>
                    <a:pt x="629" y="299"/>
                    <a:pt x="629" y="299"/>
                    <a:pt x="629" y="299"/>
                  </a:cubicBezTo>
                  <a:cubicBezTo>
                    <a:pt x="624" y="290"/>
                    <a:pt x="622" y="284"/>
                    <a:pt x="624" y="280"/>
                  </a:cubicBezTo>
                  <a:cubicBezTo>
                    <a:pt x="625" y="269"/>
                    <a:pt x="625" y="269"/>
                    <a:pt x="625" y="269"/>
                  </a:cubicBezTo>
                  <a:cubicBezTo>
                    <a:pt x="623" y="264"/>
                    <a:pt x="622" y="261"/>
                    <a:pt x="622" y="258"/>
                  </a:cubicBezTo>
                  <a:cubicBezTo>
                    <a:pt x="622" y="257"/>
                    <a:pt x="620" y="253"/>
                    <a:pt x="617" y="249"/>
                  </a:cubicBezTo>
                  <a:cubicBezTo>
                    <a:pt x="616" y="249"/>
                    <a:pt x="616" y="249"/>
                    <a:pt x="616" y="249"/>
                  </a:cubicBezTo>
                  <a:cubicBezTo>
                    <a:pt x="616" y="247"/>
                    <a:pt x="616" y="247"/>
                    <a:pt x="616" y="247"/>
                  </a:cubicBezTo>
                  <a:cubicBezTo>
                    <a:pt x="615" y="233"/>
                    <a:pt x="615" y="233"/>
                    <a:pt x="615" y="233"/>
                  </a:cubicBezTo>
                  <a:cubicBezTo>
                    <a:pt x="615" y="231"/>
                    <a:pt x="614" y="227"/>
                    <a:pt x="615" y="223"/>
                  </a:cubicBezTo>
                  <a:cubicBezTo>
                    <a:pt x="612" y="221"/>
                    <a:pt x="609" y="218"/>
                    <a:pt x="608" y="215"/>
                  </a:cubicBezTo>
                  <a:cubicBezTo>
                    <a:pt x="602" y="207"/>
                    <a:pt x="602" y="207"/>
                    <a:pt x="602" y="207"/>
                  </a:cubicBezTo>
                  <a:cubicBezTo>
                    <a:pt x="601" y="207"/>
                    <a:pt x="601" y="207"/>
                    <a:pt x="601" y="207"/>
                  </a:cubicBezTo>
                  <a:cubicBezTo>
                    <a:pt x="601" y="206"/>
                    <a:pt x="601" y="206"/>
                    <a:pt x="601" y="206"/>
                  </a:cubicBezTo>
                  <a:cubicBezTo>
                    <a:pt x="601" y="205"/>
                    <a:pt x="601" y="205"/>
                    <a:pt x="601" y="205"/>
                  </a:cubicBezTo>
                  <a:cubicBezTo>
                    <a:pt x="599" y="195"/>
                    <a:pt x="599" y="195"/>
                    <a:pt x="599" y="195"/>
                  </a:cubicBezTo>
                  <a:cubicBezTo>
                    <a:pt x="593" y="191"/>
                    <a:pt x="593" y="191"/>
                    <a:pt x="593" y="191"/>
                  </a:cubicBezTo>
                  <a:cubicBezTo>
                    <a:pt x="593" y="191"/>
                    <a:pt x="593" y="191"/>
                    <a:pt x="593" y="191"/>
                  </a:cubicBezTo>
                  <a:cubicBezTo>
                    <a:pt x="582" y="182"/>
                    <a:pt x="582" y="182"/>
                    <a:pt x="582" y="182"/>
                  </a:cubicBezTo>
                  <a:cubicBezTo>
                    <a:pt x="582" y="183"/>
                    <a:pt x="582" y="183"/>
                    <a:pt x="582" y="183"/>
                  </a:cubicBezTo>
                  <a:cubicBezTo>
                    <a:pt x="583" y="195"/>
                    <a:pt x="583" y="195"/>
                    <a:pt x="583" y="195"/>
                  </a:cubicBezTo>
                  <a:cubicBezTo>
                    <a:pt x="583" y="195"/>
                    <a:pt x="583" y="195"/>
                    <a:pt x="583" y="195"/>
                  </a:cubicBezTo>
                  <a:cubicBezTo>
                    <a:pt x="583" y="197"/>
                    <a:pt x="583" y="197"/>
                    <a:pt x="583" y="197"/>
                  </a:cubicBezTo>
                  <a:cubicBezTo>
                    <a:pt x="577" y="199"/>
                    <a:pt x="577" y="199"/>
                    <a:pt x="577" y="199"/>
                  </a:cubicBezTo>
                  <a:cubicBezTo>
                    <a:pt x="576" y="207"/>
                    <a:pt x="576" y="207"/>
                    <a:pt x="576" y="207"/>
                  </a:cubicBezTo>
                  <a:cubicBezTo>
                    <a:pt x="576" y="208"/>
                    <a:pt x="576" y="208"/>
                    <a:pt x="576" y="208"/>
                  </a:cubicBezTo>
                  <a:cubicBezTo>
                    <a:pt x="562" y="214"/>
                    <a:pt x="562" y="214"/>
                    <a:pt x="562" y="214"/>
                  </a:cubicBezTo>
                  <a:cubicBezTo>
                    <a:pt x="558" y="203"/>
                    <a:pt x="558" y="203"/>
                    <a:pt x="558" y="203"/>
                  </a:cubicBezTo>
                  <a:cubicBezTo>
                    <a:pt x="555" y="202"/>
                    <a:pt x="555" y="202"/>
                    <a:pt x="555" y="202"/>
                  </a:cubicBezTo>
                  <a:cubicBezTo>
                    <a:pt x="550" y="206"/>
                    <a:pt x="550" y="206"/>
                    <a:pt x="550" y="206"/>
                  </a:cubicBezTo>
                  <a:cubicBezTo>
                    <a:pt x="548" y="214"/>
                    <a:pt x="548" y="214"/>
                    <a:pt x="548" y="214"/>
                  </a:cubicBezTo>
                  <a:cubicBezTo>
                    <a:pt x="538" y="217"/>
                    <a:pt x="538" y="217"/>
                    <a:pt x="538" y="217"/>
                  </a:cubicBezTo>
                  <a:cubicBezTo>
                    <a:pt x="532" y="213"/>
                    <a:pt x="532" y="213"/>
                    <a:pt x="532" y="213"/>
                  </a:cubicBezTo>
                  <a:cubicBezTo>
                    <a:pt x="524" y="211"/>
                    <a:pt x="524" y="211"/>
                    <a:pt x="524" y="211"/>
                  </a:cubicBezTo>
                  <a:cubicBezTo>
                    <a:pt x="522" y="199"/>
                    <a:pt x="522" y="199"/>
                    <a:pt x="522" y="199"/>
                  </a:cubicBezTo>
                  <a:cubicBezTo>
                    <a:pt x="518" y="193"/>
                    <a:pt x="518" y="193"/>
                    <a:pt x="518" y="193"/>
                  </a:cubicBezTo>
                  <a:cubicBezTo>
                    <a:pt x="514" y="191"/>
                    <a:pt x="514" y="191"/>
                    <a:pt x="514" y="191"/>
                  </a:cubicBezTo>
                  <a:cubicBezTo>
                    <a:pt x="513" y="190"/>
                    <a:pt x="513" y="190"/>
                    <a:pt x="513" y="190"/>
                  </a:cubicBezTo>
                  <a:cubicBezTo>
                    <a:pt x="510" y="185"/>
                    <a:pt x="510" y="185"/>
                    <a:pt x="510" y="185"/>
                  </a:cubicBezTo>
                  <a:cubicBezTo>
                    <a:pt x="510" y="185"/>
                    <a:pt x="510" y="185"/>
                    <a:pt x="510" y="185"/>
                  </a:cubicBezTo>
                  <a:cubicBezTo>
                    <a:pt x="506" y="179"/>
                    <a:pt x="506" y="179"/>
                    <a:pt x="506" y="179"/>
                  </a:cubicBezTo>
                  <a:cubicBezTo>
                    <a:pt x="500" y="172"/>
                    <a:pt x="500" y="172"/>
                    <a:pt x="500" y="172"/>
                  </a:cubicBezTo>
                  <a:cubicBezTo>
                    <a:pt x="496" y="172"/>
                    <a:pt x="496" y="172"/>
                    <a:pt x="496" y="172"/>
                  </a:cubicBezTo>
                  <a:cubicBezTo>
                    <a:pt x="488" y="175"/>
                    <a:pt x="488" y="175"/>
                    <a:pt x="488" y="175"/>
                  </a:cubicBezTo>
                  <a:cubicBezTo>
                    <a:pt x="487" y="175"/>
                    <a:pt x="487" y="175"/>
                    <a:pt x="487" y="175"/>
                  </a:cubicBezTo>
                  <a:cubicBezTo>
                    <a:pt x="467" y="174"/>
                    <a:pt x="467" y="174"/>
                    <a:pt x="467" y="174"/>
                  </a:cubicBezTo>
                  <a:cubicBezTo>
                    <a:pt x="451" y="171"/>
                    <a:pt x="451" y="171"/>
                    <a:pt x="451" y="171"/>
                  </a:cubicBezTo>
                  <a:cubicBezTo>
                    <a:pt x="450" y="170"/>
                    <a:pt x="447" y="169"/>
                    <a:pt x="443" y="166"/>
                  </a:cubicBezTo>
                  <a:cubicBezTo>
                    <a:pt x="431" y="162"/>
                    <a:pt x="431" y="162"/>
                    <a:pt x="431" y="162"/>
                  </a:cubicBezTo>
                  <a:cubicBezTo>
                    <a:pt x="422" y="159"/>
                    <a:pt x="416" y="157"/>
                    <a:pt x="415" y="155"/>
                  </a:cubicBezTo>
                  <a:cubicBezTo>
                    <a:pt x="413" y="154"/>
                    <a:pt x="413" y="154"/>
                    <a:pt x="413" y="154"/>
                  </a:cubicBezTo>
                  <a:cubicBezTo>
                    <a:pt x="410" y="153"/>
                    <a:pt x="410" y="153"/>
                    <a:pt x="410" y="153"/>
                  </a:cubicBezTo>
                  <a:cubicBezTo>
                    <a:pt x="403" y="149"/>
                    <a:pt x="403" y="149"/>
                    <a:pt x="403" y="149"/>
                  </a:cubicBezTo>
                  <a:cubicBezTo>
                    <a:pt x="402" y="149"/>
                    <a:pt x="402" y="149"/>
                    <a:pt x="402" y="149"/>
                  </a:cubicBezTo>
                  <a:cubicBezTo>
                    <a:pt x="401" y="147"/>
                    <a:pt x="400" y="146"/>
                    <a:pt x="399" y="144"/>
                  </a:cubicBezTo>
                  <a:cubicBezTo>
                    <a:pt x="398" y="141"/>
                    <a:pt x="398" y="141"/>
                    <a:pt x="398" y="141"/>
                  </a:cubicBezTo>
                  <a:cubicBezTo>
                    <a:pt x="394" y="136"/>
                    <a:pt x="394" y="136"/>
                    <a:pt x="394" y="136"/>
                  </a:cubicBezTo>
                  <a:cubicBezTo>
                    <a:pt x="389" y="133"/>
                    <a:pt x="389" y="133"/>
                    <a:pt x="389" y="133"/>
                  </a:cubicBezTo>
                  <a:cubicBezTo>
                    <a:pt x="387" y="135"/>
                    <a:pt x="387" y="135"/>
                    <a:pt x="387" y="135"/>
                  </a:cubicBezTo>
                  <a:cubicBezTo>
                    <a:pt x="385" y="136"/>
                    <a:pt x="385" y="136"/>
                    <a:pt x="385" y="136"/>
                  </a:cubicBezTo>
                  <a:cubicBezTo>
                    <a:pt x="384" y="137"/>
                    <a:pt x="384" y="137"/>
                    <a:pt x="384" y="137"/>
                  </a:cubicBezTo>
                  <a:cubicBezTo>
                    <a:pt x="382" y="139"/>
                    <a:pt x="380" y="139"/>
                    <a:pt x="378" y="140"/>
                  </a:cubicBezTo>
                  <a:cubicBezTo>
                    <a:pt x="375" y="141"/>
                    <a:pt x="372" y="139"/>
                    <a:pt x="368" y="135"/>
                  </a:cubicBezTo>
                  <a:cubicBezTo>
                    <a:pt x="361" y="127"/>
                    <a:pt x="361" y="127"/>
                    <a:pt x="361" y="127"/>
                  </a:cubicBezTo>
                  <a:cubicBezTo>
                    <a:pt x="358" y="123"/>
                    <a:pt x="356" y="121"/>
                    <a:pt x="355" y="119"/>
                  </a:cubicBezTo>
                  <a:cubicBezTo>
                    <a:pt x="353" y="115"/>
                    <a:pt x="353" y="115"/>
                    <a:pt x="353" y="115"/>
                  </a:cubicBezTo>
                  <a:cubicBezTo>
                    <a:pt x="350" y="113"/>
                    <a:pt x="348" y="110"/>
                    <a:pt x="347" y="107"/>
                  </a:cubicBezTo>
                  <a:cubicBezTo>
                    <a:pt x="346" y="104"/>
                    <a:pt x="346" y="101"/>
                    <a:pt x="347" y="97"/>
                  </a:cubicBezTo>
                  <a:cubicBezTo>
                    <a:pt x="347" y="97"/>
                    <a:pt x="347" y="97"/>
                    <a:pt x="347" y="97"/>
                  </a:cubicBezTo>
                  <a:cubicBezTo>
                    <a:pt x="347" y="97"/>
                    <a:pt x="347" y="97"/>
                    <a:pt x="347" y="97"/>
                  </a:cubicBezTo>
                  <a:cubicBezTo>
                    <a:pt x="352" y="88"/>
                    <a:pt x="352" y="88"/>
                    <a:pt x="352" y="88"/>
                  </a:cubicBezTo>
                  <a:cubicBezTo>
                    <a:pt x="355" y="79"/>
                    <a:pt x="355" y="79"/>
                    <a:pt x="355" y="79"/>
                  </a:cubicBezTo>
                  <a:cubicBezTo>
                    <a:pt x="356" y="73"/>
                    <a:pt x="356" y="73"/>
                    <a:pt x="356" y="73"/>
                  </a:cubicBezTo>
                  <a:cubicBezTo>
                    <a:pt x="354" y="64"/>
                    <a:pt x="354" y="64"/>
                    <a:pt x="354" y="64"/>
                  </a:cubicBezTo>
                  <a:cubicBezTo>
                    <a:pt x="348" y="59"/>
                    <a:pt x="348" y="59"/>
                    <a:pt x="348" y="59"/>
                  </a:cubicBezTo>
                  <a:cubicBezTo>
                    <a:pt x="349" y="51"/>
                    <a:pt x="349" y="51"/>
                    <a:pt x="349" y="51"/>
                  </a:cubicBezTo>
                  <a:cubicBezTo>
                    <a:pt x="349" y="45"/>
                    <a:pt x="351" y="43"/>
                    <a:pt x="355" y="42"/>
                  </a:cubicBezTo>
                  <a:cubicBezTo>
                    <a:pt x="356" y="41"/>
                    <a:pt x="357" y="41"/>
                    <a:pt x="357" y="39"/>
                  </a:cubicBezTo>
                  <a:cubicBezTo>
                    <a:pt x="357" y="39"/>
                    <a:pt x="357" y="39"/>
                    <a:pt x="357" y="39"/>
                  </a:cubicBezTo>
                  <a:cubicBezTo>
                    <a:pt x="357" y="31"/>
                    <a:pt x="357" y="31"/>
                    <a:pt x="357" y="31"/>
                  </a:cubicBezTo>
                  <a:cubicBezTo>
                    <a:pt x="357" y="30"/>
                    <a:pt x="357" y="30"/>
                    <a:pt x="357" y="30"/>
                  </a:cubicBezTo>
                  <a:cubicBezTo>
                    <a:pt x="357" y="30"/>
                    <a:pt x="357" y="30"/>
                    <a:pt x="357" y="30"/>
                  </a:cubicBezTo>
                  <a:cubicBezTo>
                    <a:pt x="357" y="21"/>
                    <a:pt x="357" y="21"/>
                    <a:pt x="357" y="21"/>
                  </a:cubicBezTo>
                  <a:cubicBezTo>
                    <a:pt x="356" y="21"/>
                    <a:pt x="356" y="21"/>
                    <a:pt x="356" y="21"/>
                  </a:cubicBezTo>
                  <a:cubicBezTo>
                    <a:pt x="356" y="21"/>
                    <a:pt x="356" y="21"/>
                    <a:pt x="356" y="21"/>
                  </a:cubicBezTo>
                  <a:cubicBezTo>
                    <a:pt x="356" y="21"/>
                    <a:pt x="356" y="21"/>
                    <a:pt x="356" y="21"/>
                  </a:cubicBezTo>
                  <a:cubicBezTo>
                    <a:pt x="356" y="21"/>
                    <a:pt x="356" y="21"/>
                    <a:pt x="356" y="21"/>
                  </a:cubicBezTo>
                  <a:cubicBezTo>
                    <a:pt x="354" y="20"/>
                    <a:pt x="354" y="20"/>
                    <a:pt x="354" y="20"/>
                  </a:cubicBezTo>
                  <a:cubicBezTo>
                    <a:pt x="354" y="19"/>
                    <a:pt x="354" y="19"/>
                    <a:pt x="354" y="19"/>
                  </a:cubicBezTo>
                  <a:cubicBezTo>
                    <a:pt x="354" y="19"/>
                    <a:pt x="354" y="19"/>
                    <a:pt x="354" y="19"/>
                  </a:cubicBezTo>
                  <a:cubicBezTo>
                    <a:pt x="347" y="15"/>
                    <a:pt x="347" y="15"/>
                    <a:pt x="347" y="15"/>
                  </a:cubicBezTo>
                  <a:cubicBezTo>
                    <a:pt x="347" y="15"/>
                    <a:pt x="347" y="15"/>
                    <a:pt x="347" y="15"/>
                  </a:cubicBezTo>
                  <a:cubicBezTo>
                    <a:pt x="346" y="15"/>
                    <a:pt x="346" y="15"/>
                    <a:pt x="346" y="15"/>
                  </a:cubicBezTo>
                  <a:cubicBezTo>
                    <a:pt x="341" y="10"/>
                    <a:pt x="341" y="10"/>
                    <a:pt x="341" y="10"/>
                  </a:cubicBezTo>
                  <a:cubicBezTo>
                    <a:pt x="322" y="6"/>
                    <a:pt x="322" y="6"/>
                    <a:pt x="322" y="6"/>
                  </a:cubicBezTo>
                  <a:cubicBezTo>
                    <a:pt x="322" y="6"/>
                    <a:pt x="322" y="6"/>
                    <a:pt x="322" y="6"/>
                  </a:cubicBezTo>
                  <a:cubicBezTo>
                    <a:pt x="316" y="2"/>
                    <a:pt x="316" y="2"/>
                    <a:pt x="316" y="2"/>
                  </a:cubicBezTo>
                  <a:cubicBezTo>
                    <a:pt x="305" y="2"/>
                    <a:pt x="305" y="2"/>
                    <a:pt x="305" y="2"/>
                  </a:cubicBezTo>
                  <a:cubicBezTo>
                    <a:pt x="303" y="2"/>
                    <a:pt x="301" y="3"/>
                    <a:pt x="298" y="5"/>
                  </a:cubicBezTo>
                  <a:cubicBezTo>
                    <a:pt x="298" y="5"/>
                    <a:pt x="298" y="5"/>
                    <a:pt x="298" y="5"/>
                  </a:cubicBezTo>
                  <a:cubicBezTo>
                    <a:pt x="289" y="8"/>
                    <a:pt x="289" y="8"/>
                    <a:pt x="289" y="8"/>
                  </a:cubicBezTo>
                  <a:cubicBezTo>
                    <a:pt x="267" y="8"/>
                    <a:pt x="267" y="8"/>
                    <a:pt x="267" y="8"/>
                  </a:cubicBezTo>
                  <a:cubicBezTo>
                    <a:pt x="264" y="9"/>
                    <a:pt x="261" y="9"/>
                    <a:pt x="260" y="11"/>
                  </a:cubicBezTo>
                  <a:cubicBezTo>
                    <a:pt x="257" y="13"/>
                    <a:pt x="253" y="15"/>
                    <a:pt x="247" y="17"/>
                  </a:cubicBezTo>
                  <a:cubicBezTo>
                    <a:pt x="236" y="19"/>
                    <a:pt x="236" y="19"/>
                    <a:pt x="236" y="19"/>
                  </a:cubicBezTo>
                  <a:cubicBezTo>
                    <a:pt x="236" y="19"/>
                    <a:pt x="236" y="19"/>
                    <a:pt x="236" y="19"/>
                  </a:cubicBezTo>
                  <a:cubicBezTo>
                    <a:pt x="236" y="19"/>
                    <a:pt x="236" y="19"/>
                    <a:pt x="236" y="19"/>
                  </a:cubicBezTo>
                  <a:cubicBezTo>
                    <a:pt x="221" y="18"/>
                    <a:pt x="221" y="18"/>
                    <a:pt x="221" y="18"/>
                  </a:cubicBezTo>
                  <a:cubicBezTo>
                    <a:pt x="220" y="17"/>
                    <a:pt x="220" y="17"/>
                    <a:pt x="220" y="17"/>
                  </a:cubicBezTo>
                  <a:cubicBezTo>
                    <a:pt x="220" y="18"/>
                    <a:pt x="220" y="18"/>
                    <a:pt x="220" y="18"/>
                  </a:cubicBezTo>
                  <a:cubicBezTo>
                    <a:pt x="220" y="17"/>
                    <a:pt x="220" y="17"/>
                    <a:pt x="220" y="17"/>
                  </a:cubicBezTo>
                  <a:cubicBezTo>
                    <a:pt x="214" y="17"/>
                    <a:pt x="214" y="17"/>
                    <a:pt x="214" y="17"/>
                  </a:cubicBezTo>
                  <a:cubicBezTo>
                    <a:pt x="206" y="20"/>
                    <a:pt x="206" y="20"/>
                    <a:pt x="206" y="20"/>
                  </a:cubicBezTo>
                  <a:cubicBezTo>
                    <a:pt x="188" y="21"/>
                    <a:pt x="188" y="21"/>
                    <a:pt x="188" y="21"/>
                  </a:cubicBezTo>
                  <a:cubicBezTo>
                    <a:pt x="188" y="21"/>
                    <a:pt x="188" y="21"/>
                    <a:pt x="188" y="21"/>
                  </a:cubicBezTo>
                  <a:cubicBezTo>
                    <a:pt x="187" y="21"/>
                    <a:pt x="187" y="21"/>
                    <a:pt x="187" y="21"/>
                  </a:cubicBezTo>
                  <a:cubicBezTo>
                    <a:pt x="178" y="18"/>
                    <a:pt x="178" y="18"/>
                    <a:pt x="178" y="18"/>
                  </a:cubicBezTo>
                  <a:cubicBezTo>
                    <a:pt x="171" y="18"/>
                    <a:pt x="171" y="18"/>
                    <a:pt x="171" y="18"/>
                  </a:cubicBezTo>
                  <a:cubicBezTo>
                    <a:pt x="168" y="17"/>
                    <a:pt x="164" y="15"/>
                    <a:pt x="160" y="10"/>
                  </a:cubicBezTo>
                  <a:cubicBezTo>
                    <a:pt x="160" y="9"/>
                    <a:pt x="160" y="9"/>
                    <a:pt x="160" y="9"/>
                  </a:cubicBezTo>
                  <a:cubicBezTo>
                    <a:pt x="159" y="5"/>
                    <a:pt x="158" y="4"/>
                    <a:pt x="158" y="3"/>
                  </a:cubicBezTo>
                  <a:cubicBezTo>
                    <a:pt x="156" y="2"/>
                    <a:pt x="156" y="2"/>
                    <a:pt x="156" y="2"/>
                  </a:cubicBezTo>
                  <a:cubicBezTo>
                    <a:pt x="152" y="0"/>
                    <a:pt x="152" y="0"/>
                    <a:pt x="152" y="0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8" y="4"/>
                    <a:pt x="148" y="4"/>
                    <a:pt x="148" y="4"/>
                  </a:cubicBezTo>
                  <a:cubicBezTo>
                    <a:pt x="136" y="9"/>
                    <a:pt x="136" y="9"/>
                    <a:pt x="136" y="9"/>
                  </a:cubicBezTo>
                  <a:cubicBezTo>
                    <a:pt x="135" y="9"/>
                    <a:pt x="135" y="9"/>
                    <a:pt x="135" y="9"/>
                  </a:cubicBezTo>
                  <a:cubicBezTo>
                    <a:pt x="134" y="9"/>
                    <a:pt x="134" y="9"/>
                    <a:pt x="134" y="9"/>
                  </a:cubicBezTo>
                  <a:cubicBezTo>
                    <a:pt x="119" y="11"/>
                    <a:pt x="119" y="11"/>
                    <a:pt x="119" y="11"/>
                  </a:cubicBezTo>
                  <a:cubicBezTo>
                    <a:pt x="116" y="11"/>
                    <a:pt x="112" y="9"/>
                    <a:pt x="106" y="8"/>
                  </a:cubicBezTo>
                  <a:cubicBezTo>
                    <a:pt x="92" y="5"/>
                    <a:pt x="92" y="5"/>
                    <a:pt x="92" y="5"/>
                  </a:cubicBezTo>
                  <a:cubicBezTo>
                    <a:pt x="92" y="5"/>
                    <a:pt x="92" y="5"/>
                    <a:pt x="92" y="5"/>
                  </a:cubicBezTo>
                  <a:cubicBezTo>
                    <a:pt x="92" y="5"/>
                    <a:pt x="92" y="5"/>
                    <a:pt x="92" y="5"/>
                  </a:cubicBezTo>
                  <a:cubicBezTo>
                    <a:pt x="84" y="1"/>
                    <a:pt x="84" y="1"/>
                    <a:pt x="84" y="1"/>
                  </a:cubicBezTo>
                  <a:lnTo>
                    <a:pt x="7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6" name="Freeform 13"/>
            <p:cNvSpPr>
              <a:spLocks/>
            </p:cNvSpPr>
            <p:nvPr/>
          </p:nvSpPr>
          <p:spPr bwMode="auto">
            <a:xfrm>
              <a:off x="2570926" y="4236782"/>
              <a:ext cx="796607" cy="832941"/>
            </a:xfrm>
            <a:custGeom>
              <a:avLst/>
              <a:gdLst>
                <a:gd name="T0" fmla="*/ 9 w 284"/>
                <a:gd name="T1" fmla="*/ 183 h 297"/>
                <a:gd name="T2" fmla="*/ 41 w 284"/>
                <a:gd name="T3" fmla="*/ 181 h 297"/>
                <a:gd name="T4" fmla="*/ 42 w 284"/>
                <a:gd name="T5" fmla="*/ 195 h 297"/>
                <a:gd name="T6" fmla="*/ 67 w 284"/>
                <a:gd name="T7" fmla="*/ 222 h 297"/>
                <a:gd name="T8" fmla="*/ 72 w 284"/>
                <a:gd name="T9" fmla="*/ 260 h 297"/>
                <a:gd name="T10" fmla="*/ 110 w 284"/>
                <a:gd name="T11" fmla="*/ 271 h 297"/>
                <a:gd name="T12" fmla="*/ 118 w 284"/>
                <a:gd name="T13" fmla="*/ 282 h 297"/>
                <a:gd name="T14" fmla="*/ 135 w 284"/>
                <a:gd name="T15" fmla="*/ 297 h 297"/>
                <a:gd name="T16" fmla="*/ 136 w 284"/>
                <a:gd name="T17" fmla="*/ 285 h 297"/>
                <a:gd name="T18" fmla="*/ 135 w 284"/>
                <a:gd name="T19" fmla="*/ 244 h 297"/>
                <a:gd name="T20" fmla="*/ 161 w 284"/>
                <a:gd name="T21" fmla="*/ 236 h 297"/>
                <a:gd name="T22" fmla="*/ 190 w 284"/>
                <a:gd name="T23" fmla="*/ 236 h 297"/>
                <a:gd name="T24" fmla="*/ 219 w 284"/>
                <a:gd name="T25" fmla="*/ 233 h 297"/>
                <a:gd name="T26" fmla="*/ 256 w 284"/>
                <a:gd name="T27" fmla="*/ 211 h 297"/>
                <a:gd name="T28" fmla="*/ 265 w 284"/>
                <a:gd name="T29" fmla="*/ 214 h 297"/>
                <a:gd name="T30" fmla="*/ 270 w 284"/>
                <a:gd name="T31" fmla="*/ 216 h 297"/>
                <a:gd name="T32" fmla="*/ 284 w 284"/>
                <a:gd name="T33" fmla="*/ 206 h 297"/>
                <a:gd name="T34" fmla="*/ 274 w 284"/>
                <a:gd name="T35" fmla="*/ 195 h 297"/>
                <a:gd name="T36" fmla="*/ 251 w 284"/>
                <a:gd name="T37" fmla="*/ 181 h 297"/>
                <a:gd name="T38" fmla="*/ 236 w 284"/>
                <a:gd name="T39" fmla="*/ 182 h 297"/>
                <a:gd name="T40" fmla="*/ 230 w 284"/>
                <a:gd name="T41" fmla="*/ 170 h 297"/>
                <a:gd name="T42" fmla="*/ 234 w 284"/>
                <a:gd name="T43" fmla="*/ 155 h 297"/>
                <a:gd name="T44" fmla="*/ 226 w 284"/>
                <a:gd name="T45" fmla="*/ 137 h 297"/>
                <a:gd name="T46" fmla="*/ 232 w 284"/>
                <a:gd name="T47" fmla="*/ 106 h 297"/>
                <a:gd name="T48" fmla="*/ 216 w 284"/>
                <a:gd name="T49" fmla="*/ 102 h 297"/>
                <a:gd name="T50" fmla="*/ 200 w 284"/>
                <a:gd name="T51" fmla="*/ 84 h 297"/>
                <a:gd name="T52" fmla="*/ 198 w 284"/>
                <a:gd name="T53" fmla="*/ 75 h 297"/>
                <a:gd name="T54" fmla="*/ 206 w 284"/>
                <a:gd name="T55" fmla="*/ 66 h 297"/>
                <a:gd name="T56" fmla="*/ 235 w 284"/>
                <a:gd name="T57" fmla="*/ 63 h 297"/>
                <a:gd name="T58" fmla="*/ 243 w 284"/>
                <a:gd name="T59" fmla="*/ 66 h 297"/>
                <a:gd name="T60" fmla="*/ 256 w 284"/>
                <a:gd name="T61" fmla="*/ 54 h 297"/>
                <a:gd name="T62" fmla="*/ 235 w 284"/>
                <a:gd name="T63" fmla="*/ 52 h 297"/>
                <a:gd name="T64" fmla="*/ 227 w 284"/>
                <a:gd name="T65" fmla="*/ 45 h 297"/>
                <a:gd name="T66" fmla="*/ 222 w 284"/>
                <a:gd name="T67" fmla="*/ 22 h 297"/>
                <a:gd name="T68" fmla="*/ 198 w 284"/>
                <a:gd name="T69" fmla="*/ 34 h 297"/>
                <a:gd name="T70" fmla="*/ 201 w 284"/>
                <a:gd name="T71" fmla="*/ 50 h 297"/>
                <a:gd name="T72" fmla="*/ 193 w 284"/>
                <a:gd name="T73" fmla="*/ 62 h 297"/>
                <a:gd name="T74" fmla="*/ 183 w 284"/>
                <a:gd name="T75" fmla="*/ 86 h 297"/>
                <a:gd name="T76" fmla="*/ 183 w 284"/>
                <a:gd name="T77" fmla="*/ 98 h 297"/>
                <a:gd name="T78" fmla="*/ 177 w 284"/>
                <a:gd name="T79" fmla="*/ 105 h 297"/>
                <a:gd name="T80" fmla="*/ 173 w 284"/>
                <a:gd name="T81" fmla="*/ 107 h 297"/>
                <a:gd name="T82" fmla="*/ 153 w 284"/>
                <a:gd name="T83" fmla="*/ 112 h 297"/>
                <a:gd name="T84" fmla="*/ 138 w 284"/>
                <a:gd name="T85" fmla="*/ 110 h 297"/>
                <a:gd name="T86" fmla="*/ 129 w 284"/>
                <a:gd name="T87" fmla="*/ 106 h 297"/>
                <a:gd name="T88" fmla="*/ 122 w 284"/>
                <a:gd name="T89" fmla="*/ 84 h 297"/>
                <a:gd name="T90" fmla="*/ 113 w 284"/>
                <a:gd name="T91" fmla="*/ 64 h 297"/>
                <a:gd name="T92" fmla="*/ 110 w 284"/>
                <a:gd name="T93" fmla="*/ 58 h 297"/>
                <a:gd name="T94" fmla="*/ 100 w 284"/>
                <a:gd name="T95" fmla="*/ 52 h 297"/>
                <a:gd name="T96" fmla="*/ 86 w 284"/>
                <a:gd name="T97" fmla="*/ 44 h 297"/>
                <a:gd name="T98" fmla="*/ 85 w 284"/>
                <a:gd name="T99" fmla="*/ 35 h 297"/>
                <a:gd name="T100" fmla="*/ 77 w 284"/>
                <a:gd name="T101" fmla="*/ 29 h 297"/>
                <a:gd name="T102" fmla="*/ 61 w 284"/>
                <a:gd name="T103" fmla="*/ 42 h 297"/>
                <a:gd name="T104" fmla="*/ 49 w 284"/>
                <a:gd name="T105" fmla="*/ 21 h 297"/>
                <a:gd name="T106" fmla="*/ 40 w 284"/>
                <a:gd name="T107" fmla="*/ 11 h 297"/>
                <a:gd name="T108" fmla="*/ 28 w 284"/>
                <a:gd name="T109" fmla="*/ 33 h 297"/>
                <a:gd name="T110" fmla="*/ 28 w 284"/>
                <a:gd name="T111" fmla="*/ 54 h 297"/>
                <a:gd name="T112" fmla="*/ 45 w 284"/>
                <a:gd name="T113" fmla="*/ 70 h 297"/>
                <a:gd name="T114" fmla="*/ 31 w 284"/>
                <a:gd name="T115" fmla="*/ 128 h 297"/>
                <a:gd name="T116" fmla="*/ 1 w 284"/>
                <a:gd name="T117" fmla="*/ 174 h 297"/>
                <a:gd name="T118" fmla="*/ 2 w 284"/>
                <a:gd name="T119" fmla="*/ 182 h 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84" h="297">
                  <a:moveTo>
                    <a:pt x="2" y="182"/>
                  </a:moveTo>
                  <a:cubicBezTo>
                    <a:pt x="0" y="187"/>
                    <a:pt x="0" y="187"/>
                    <a:pt x="0" y="187"/>
                  </a:cubicBezTo>
                  <a:cubicBezTo>
                    <a:pt x="3" y="187"/>
                    <a:pt x="6" y="186"/>
                    <a:pt x="9" y="183"/>
                  </a:cubicBezTo>
                  <a:cubicBezTo>
                    <a:pt x="9" y="183"/>
                    <a:pt x="9" y="183"/>
                    <a:pt x="9" y="183"/>
                  </a:cubicBezTo>
                  <a:cubicBezTo>
                    <a:pt x="10" y="183"/>
                    <a:pt x="10" y="183"/>
                    <a:pt x="10" y="183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37" y="176"/>
                    <a:pt x="37" y="176"/>
                    <a:pt x="37" y="176"/>
                  </a:cubicBezTo>
                  <a:cubicBezTo>
                    <a:pt x="41" y="181"/>
                    <a:pt x="41" y="181"/>
                    <a:pt x="41" y="181"/>
                  </a:cubicBezTo>
                  <a:cubicBezTo>
                    <a:pt x="41" y="182"/>
                    <a:pt x="41" y="182"/>
                    <a:pt x="41" y="182"/>
                  </a:cubicBezTo>
                  <a:cubicBezTo>
                    <a:pt x="37" y="189"/>
                    <a:pt x="37" y="189"/>
                    <a:pt x="37" y="189"/>
                  </a:cubicBezTo>
                  <a:cubicBezTo>
                    <a:pt x="42" y="195"/>
                    <a:pt x="42" y="195"/>
                    <a:pt x="42" y="195"/>
                  </a:cubicBezTo>
                  <a:cubicBezTo>
                    <a:pt x="42" y="195"/>
                    <a:pt x="42" y="195"/>
                    <a:pt x="42" y="195"/>
                  </a:cubicBezTo>
                  <a:cubicBezTo>
                    <a:pt x="42" y="196"/>
                    <a:pt x="42" y="196"/>
                    <a:pt x="42" y="196"/>
                  </a:cubicBezTo>
                  <a:cubicBezTo>
                    <a:pt x="38" y="213"/>
                    <a:pt x="38" y="213"/>
                    <a:pt x="38" y="213"/>
                  </a:cubicBezTo>
                  <a:cubicBezTo>
                    <a:pt x="49" y="221"/>
                    <a:pt x="49" y="221"/>
                    <a:pt x="49" y="221"/>
                  </a:cubicBezTo>
                  <a:cubicBezTo>
                    <a:pt x="67" y="222"/>
                    <a:pt x="67" y="222"/>
                    <a:pt x="67" y="222"/>
                  </a:cubicBezTo>
                  <a:cubicBezTo>
                    <a:pt x="65" y="225"/>
                    <a:pt x="65" y="225"/>
                    <a:pt x="65" y="225"/>
                  </a:cubicBezTo>
                  <a:cubicBezTo>
                    <a:pt x="53" y="240"/>
                    <a:pt x="47" y="249"/>
                    <a:pt x="47" y="252"/>
                  </a:cubicBezTo>
                  <a:cubicBezTo>
                    <a:pt x="55" y="253"/>
                    <a:pt x="55" y="253"/>
                    <a:pt x="55" y="253"/>
                  </a:cubicBezTo>
                  <a:cubicBezTo>
                    <a:pt x="64" y="254"/>
                    <a:pt x="70" y="257"/>
                    <a:pt x="72" y="260"/>
                  </a:cubicBezTo>
                  <a:cubicBezTo>
                    <a:pt x="74" y="265"/>
                    <a:pt x="77" y="270"/>
                    <a:pt x="79" y="276"/>
                  </a:cubicBezTo>
                  <a:cubicBezTo>
                    <a:pt x="89" y="282"/>
                    <a:pt x="89" y="282"/>
                    <a:pt x="89" y="282"/>
                  </a:cubicBezTo>
                  <a:cubicBezTo>
                    <a:pt x="96" y="283"/>
                    <a:pt x="96" y="283"/>
                    <a:pt x="96" y="283"/>
                  </a:cubicBezTo>
                  <a:cubicBezTo>
                    <a:pt x="110" y="271"/>
                    <a:pt x="110" y="271"/>
                    <a:pt x="110" y="271"/>
                  </a:cubicBezTo>
                  <a:cubicBezTo>
                    <a:pt x="117" y="282"/>
                    <a:pt x="117" y="282"/>
                    <a:pt x="117" y="282"/>
                  </a:cubicBezTo>
                  <a:cubicBezTo>
                    <a:pt x="117" y="282"/>
                    <a:pt x="117" y="282"/>
                    <a:pt x="117" y="282"/>
                  </a:cubicBezTo>
                  <a:cubicBezTo>
                    <a:pt x="117" y="282"/>
                    <a:pt x="117" y="282"/>
                    <a:pt x="117" y="282"/>
                  </a:cubicBezTo>
                  <a:cubicBezTo>
                    <a:pt x="118" y="282"/>
                    <a:pt x="118" y="282"/>
                    <a:pt x="118" y="282"/>
                  </a:cubicBezTo>
                  <a:cubicBezTo>
                    <a:pt x="120" y="292"/>
                    <a:pt x="120" y="292"/>
                    <a:pt x="120" y="292"/>
                  </a:cubicBezTo>
                  <a:cubicBezTo>
                    <a:pt x="126" y="294"/>
                    <a:pt x="126" y="294"/>
                    <a:pt x="126" y="294"/>
                  </a:cubicBezTo>
                  <a:cubicBezTo>
                    <a:pt x="126" y="294"/>
                    <a:pt x="126" y="294"/>
                    <a:pt x="126" y="294"/>
                  </a:cubicBezTo>
                  <a:cubicBezTo>
                    <a:pt x="135" y="297"/>
                    <a:pt x="135" y="297"/>
                    <a:pt x="135" y="297"/>
                  </a:cubicBezTo>
                  <a:cubicBezTo>
                    <a:pt x="138" y="296"/>
                    <a:pt x="138" y="296"/>
                    <a:pt x="138" y="296"/>
                  </a:cubicBezTo>
                  <a:cubicBezTo>
                    <a:pt x="138" y="296"/>
                    <a:pt x="138" y="296"/>
                    <a:pt x="138" y="296"/>
                  </a:cubicBezTo>
                  <a:cubicBezTo>
                    <a:pt x="136" y="285"/>
                    <a:pt x="136" y="285"/>
                    <a:pt x="136" y="285"/>
                  </a:cubicBezTo>
                  <a:cubicBezTo>
                    <a:pt x="136" y="285"/>
                    <a:pt x="136" y="285"/>
                    <a:pt x="136" y="285"/>
                  </a:cubicBezTo>
                  <a:cubicBezTo>
                    <a:pt x="131" y="261"/>
                    <a:pt x="131" y="261"/>
                    <a:pt x="131" y="261"/>
                  </a:cubicBezTo>
                  <a:cubicBezTo>
                    <a:pt x="131" y="260"/>
                    <a:pt x="131" y="260"/>
                    <a:pt x="131" y="260"/>
                  </a:cubicBezTo>
                  <a:cubicBezTo>
                    <a:pt x="134" y="244"/>
                    <a:pt x="134" y="244"/>
                    <a:pt x="134" y="244"/>
                  </a:cubicBezTo>
                  <a:cubicBezTo>
                    <a:pt x="135" y="244"/>
                    <a:pt x="135" y="244"/>
                    <a:pt x="135" y="244"/>
                  </a:cubicBezTo>
                  <a:cubicBezTo>
                    <a:pt x="136" y="244"/>
                    <a:pt x="136" y="244"/>
                    <a:pt x="136" y="244"/>
                  </a:cubicBezTo>
                  <a:cubicBezTo>
                    <a:pt x="147" y="245"/>
                    <a:pt x="147" y="245"/>
                    <a:pt x="147" y="245"/>
                  </a:cubicBezTo>
                  <a:cubicBezTo>
                    <a:pt x="160" y="235"/>
                    <a:pt x="160" y="235"/>
                    <a:pt x="160" y="235"/>
                  </a:cubicBezTo>
                  <a:cubicBezTo>
                    <a:pt x="161" y="236"/>
                    <a:pt x="161" y="236"/>
                    <a:pt x="161" y="236"/>
                  </a:cubicBezTo>
                  <a:cubicBezTo>
                    <a:pt x="169" y="242"/>
                    <a:pt x="173" y="246"/>
                    <a:pt x="176" y="249"/>
                  </a:cubicBezTo>
                  <a:cubicBezTo>
                    <a:pt x="178" y="248"/>
                    <a:pt x="183" y="244"/>
                    <a:pt x="189" y="237"/>
                  </a:cubicBezTo>
                  <a:cubicBezTo>
                    <a:pt x="189" y="237"/>
                    <a:pt x="189" y="237"/>
                    <a:pt x="189" y="237"/>
                  </a:cubicBezTo>
                  <a:cubicBezTo>
                    <a:pt x="190" y="236"/>
                    <a:pt x="190" y="236"/>
                    <a:pt x="190" y="236"/>
                  </a:cubicBezTo>
                  <a:cubicBezTo>
                    <a:pt x="210" y="241"/>
                    <a:pt x="210" y="241"/>
                    <a:pt x="210" y="241"/>
                  </a:cubicBezTo>
                  <a:cubicBezTo>
                    <a:pt x="219" y="234"/>
                    <a:pt x="219" y="234"/>
                    <a:pt x="219" y="234"/>
                  </a:cubicBezTo>
                  <a:cubicBezTo>
                    <a:pt x="219" y="234"/>
                    <a:pt x="219" y="234"/>
                    <a:pt x="219" y="234"/>
                  </a:cubicBezTo>
                  <a:cubicBezTo>
                    <a:pt x="219" y="233"/>
                    <a:pt x="219" y="233"/>
                    <a:pt x="219" y="233"/>
                  </a:cubicBezTo>
                  <a:cubicBezTo>
                    <a:pt x="220" y="233"/>
                    <a:pt x="220" y="233"/>
                    <a:pt x="220" y="233"/>
                  </a:cubicBezTo>
                  <a:cubicBezTo>
                    <a:pt x="220" y="234"/>
                    <a:pt x="220" y="234"/>
                    <a:pt x="220" y="234"/>
                  </a:cubicBezTo>
                  <a:cubicBezTo>
                    <a:pt x="229" y="235"/>
                    <a:pt x="229" y="235"/>
                    <a:pt x="229" y="235"/>
                  </a:cubicBezTo>
                  <a:cubicBezTo>
                    <a:pt x="256" y="211"/>
                    <a:pt x="256" y="211"/>
                    <a:pt x="256" y="211"/>
                  </a:cubicBezTo>
                  <a:cubicBezTo>
                    <a:pt x="264" y="214"/>
                    <a:pt x="264" y="214"/>
                    <a:pt x="264" y="214"/>
                  </a:cubicBezTo>
                  <a:cubicBezTo>
                    <a:pt x="264" y="214"/>
                    <a:pt x="264" y="214"/>
                    <a:pt x="264" y="214"/>
                  </a:cubicBezTo>
                  <a:cubicBezTo>
                    <a:pt x="265" y="214"/>
                    <a:pt x="265" y="214"/>
                    <a:pt x="265" y="214"/>
                  </a:cubicBezTo>
                  <a:cubicBezTo>
                    <a:pt x="265" y="214"/>
                    <a:pt x="265" y="214"/>
                    <a:pt x="265" y="214"/>
                  </a:cubicBezTo>
                  <a:cubicBezTo>
                    <a:pt x="265" y="215"/>
                    <a:pt x="265" y="215"/>
                    <a:pt x="265" y="215"/>
                  </a:cubicBezTo>
                  <a:cubicBezTo>
                    <a:pt x="267" y="218"/>
                    <a:pt x="267" y="218"/>
                    <a:pt x="267" y="218"/>
                  </a:cubicBezTo>
                  <a:cubicBezTo>
                    <a:pt x="269" y="216"/>
                    <a:pt x="269" y="216"/>
                    <a:pt x="269" y="216"/>
                  </a:cubicBezTo>
                  <a:cubicBezTo>
                    <a:pt x="270" y="216"/>
                    <a:pt x="270" y="216"/>
                    <a:pt x="270" y="216"/>
                  </a:cubicBezTo>
                  <a:cubicBezTo>
                    <a:pt x="270" y="216"/>
                    <a:pt x="270" y="216"/>
                    <a:pt x="270" y="216"/>
                  </a:cubicBezTo>
                  <a:cubicBezTo>
                    <a:pt x="270" y="216"/>
                    <a:pt x="270" y="216"/>
                    <a:pt x="270" y="216"/>
                  </a:cubicBezTo>
                  <a:cubicBezTo>
                    <a:pt x="278" y="211"/>
                    <a:pt x="278" y="211"/>
                    <a:pt x="278" y="211"/>
                  </a:cubicBezTo>
                  <a:cubicBezTo>
                    <a:pt x="284" y="206"/>
                    <a:pt x="284" y="206"/>
                    <a:pt x="284" y="206"/>
                  </a:cubicBezTo>
                  <a:cubicBezTo>
                    <a:pt x="283" y="193"/>
                    <a:pt x="283" y="193"/>
                    <a:pt x="283" y="193"/>
                  </a:cubicBezTo>
                  <a:cubicBezTo>
                    <a:pt x="281" y="192"/>
                    <a:pt x="281" y="192"/>
                    <a:pt x="281" y="192"/>
                  </a:cubicBezTo>
                  <a:cubicBezTo>
                    <a:pt x="274" y="195"/>
                    <a:pt x="274" y="195"/>
                    <a:pt x="274" y="195"/>
                  </a:cubicBezTo>
                  <a:cubicBezTo>
                    <a:pt x="274" y="195"/>
                    <a:pt x="274" y="195"/>
                    <a:pt x="274" y="195"/>
                  </a:cubicBezTo>
                  <a:cubicBezTo>
                    <a:pt x="271" y="196"/>
                    <a:pt x="269" y="196"/>
                    <a:pt x="267" y="196"/>
                  </a:cubicBezTo>
                  <a:cubicBezTo>
                    <a:pt x="258" y="196"/>
                    <a:pt x="258" y="196"/>
                    <a:pt x="258" y="196"/>
                  </a:cubicBezTo>
                  <a:cubicBezTo>
                    <a:pt x="255" y="196"/>
                    <a:pt x="253" y="195"/>
                    <a:pt x="252" y="194"/>
                  </a:cubicBezTo>
                  <a:cubicBezTo>
                    <a:pt x="251" y="181"/>
                    <a:pt x="251" y="181"/>
                    <a:pt x="251" y="181"/>
                  </a:cubicBezTo>
                  <a:cubicBezTo>
                    <a:pt x="249" y="179"/>
                    <a:pt x="247" y="178"/>
                    <a:pt x="246" y="178"/>
                  </a:cubicBezTo>
                  <a:cubicBezTo>
                    <a:pt x="244" y="179"/>
                    <a:pt x="244" y="179"/>
                    <a:pt x="244" y="179"/>
                  </a:cubicBezTo>
                  <a:cubicBezTo>
                    <a:pt x="241" y="181"/>
                    <a:pt x="241" y="181"/>
                    <a:pt x="241" y="181"/>
                  </a:cubicBezTo>
                  <a:cubicBezTo>
                    <a:pt x="236" y="182"/>
                    <a:pt x="236" y="182"/>
                    <a:pt x="236" y="182"/>
                  </a:cubicBezTo>
                  <a:cubicBezTo>
                    <a:pt x="234" y="182"/>
                    <a:pt x="234" y="182"/>
                    <a:pt x="234" y="182"/>
                  </a:cubicBezTo>
                  <a:cubicBezTo>
                    <a:pt x="234" y="181"/>
                    <a:pt x="234" y="181"/>
                    <a:pt x="234" y="181"/>
                  </a:cubicBezTo>
                  <a:cubicBezTo>
                    <a:pt x="231" y="176"/>
                    <a:pt x="231" y="176"/>
                    <a:pt x="231" y="176"/>
                  </a:cubicBezTo>
                  <a:cubicBezTo>
                    <a:pt x="230" y="170"/>
                    <a:pt x="230" y="170"/>
                    <a:pt x="230" y="170"/>
                  </a:cubicBezTo>
                  <a:cubicBezTo>
                    <a:pt x="230" y="170"/>
                    <a:pt x="230" y="170"/>
                    <a:pt x="230" y="170"/>
                  </a:cubicBezTo>
                  <a:cubicBezTo>
                    <a:pt x="233" y="155"/>
                    <a:pt x="233" y="155"/>
                    <a:pt x="233" y="155"/>
                  </a:cubicBezTo>
                  <a:cubicBezTo>
                    <a:pt x="233" y="155"/>
                    <a:pt x="233" y="155"/>
                    <a:pt x="233" y="155"/>
                  </a:cubicBezTo>
                  <a:cubicBezTo>
                    <a:pt x="234" y="155"/>
                    <a:pt x="234" y="155"/>
                    <a:pt x="234" y="155"/>
                  </a:cubicBezTo>
                  <a:cubicBezTo>
                    <a:pt x="234" y="155"/>
                    <a:pt x="234" y="155"/>
                    <a:pt x="234" y="155"/>
                  </a:cubicBezTo>
                  <a:cubicBezTo>
                    <a:pt x="237" y="147"/>
                    <a:pt x="237" y="147"/>
                    <a:pt x="237" y="147"/>
                  </a:cubicBezTo>
                  <a:cubicBezTo>
                    <a:pt x="226" y="137"/>
                    <a:pt x="226" y="137"/>
                    <a:pt x="226" y="137"/>
                  </a:cubicBezTo>
                  <a:cubicBezTo>
                    <a:pt x="226" y="137"/>
                    <a:pt x="226" y="137"/>
                    <a:pt x="226" y="137"/>
                  </a:cubicBezTo>
                  <a:cubicBezTo>
                    <a:pt x="225" y="136"/>
                    <a:pt x="225" y="136"/>
                    <a:pt x="225" y="136"/>
                  </a:cubicBezTo>
                  <a:cubicBezTo>
                    <a:pt x="225" y="125"/>
                    <a:pt x="225" y="125"/>
                    <a:pt x="225" y="125"/>
                  </a:cubicBezTo>
                  <a:cubicBezTo>
                    <a:pt x="226" y="124"/>
                    <a:pt x="226" y="124"/>
                    <a:pt x="226" y="124"/>
                  </a:cubicBezTo>
                  <a:cubicBezTo>
                    <a:pt x="232" y="106"/>
                    <a:pt x="232" y="106"/>
                    <a:pt x="232" y="106"/>
                  </a:cubicBezTo>
                  <a:cubicBezTo>
                    <a:pt x="228" y="96"/>
                    <a:pt x="228" y="96"/>
                    <a:pt x="228" y="96"/>
                  </a:cubicBezTo>
                  <a:cubicBezTo>
                    <a:pt x="225" y="95"/>
                    <a:pt x="225" y="95"/>
                    <a:pt x="225" y="95"/>
                  </a:cubicBezTo>
                  <a:cubicBezTo>
                    <a:pt x="220" y="96"/>
                    <a:pt x="220" y="96"/>
                    <a:pt x="220" y="96"/>
                  </a:cubicBezTo>
                  <a:cubicBezTo>
                    <a:pt x="216" y="102"/>
                    <a:pt x="216" y="102"/>
                    <a:pt x="216" y="102"/>
                  </a:cubicBezTo>
                  <a:cubicBezTo>
                    <a:pt x="210" y="98"/>
                    <a:pt x="210" y="98"/>
                    <a:pt x="210" y="98"/>
                  </a:cubicBezTo>
                  <a:cubicBezTo>
                    <a:pt x="205" y="95"/>
                    <a:pt x="205" y="95"/>
                    <a:pt x="205" y="95"/>
                  </a:cubicBezTo>
                  <a:cubicBezTo>
                    <a:pt x="200" y="84"/>
                    <a:pt x="200" y="84"/>
                    <a:pt x="200" y="84"/>
                  </a:cubicBezTo>
                  <a:cubicBezTo>
                    <a:pt x="200" y="84"/>
                    <a:pt x="200" y="84"/>
                    <a:pt x="200" y="84"/>
                  </a:cubicBezTo>
                  <a:cubicBezTo>
                    <a:pt x="200" y="84"/>
                    <a:pt x="200" y="84"/>
                    <a:pt x="200" y="84"/>
                  </a:cubicBezTo>
                  <a:cubicBezTo>
                    <a:pt x="199" y="76"/>
                    <a:pt x="199" y="76"/>
                    <a:pt x="199" y="76"/>
                  </a:cubicBezTo>
                  <a:cubicBezTo>
                    <a:pt x="199" y="75"/>
                    <a:pt x="199" y="75"/>
                    <a:pt x="199" y="75"/>
                  </a:cubicBezTo>
                  <a:cubicBezTo>
                    <a:pt x="198" y="75"/>
                    <a:pt x="198" y="75"/>
                    <a:pt x="198" y="75"/>
                  </a:cubicBezTo>
                  <a:cubicBezTo>
                    <a:pt x="199" y="74"/>
                    <a:pt x="199" y="74"/>
                    <a:pt x="199" y="74"/>
                  </a:cubicBezTo>
                  <a:cubicBezTo>
                    <a:pt x="205" y="67"/>
                    <a:pt x="205" y="67"/>
                    <a:pt x="205" y="67"/>
                  </a:cubicBezTo>
                  <a:cubicBezTo>
                    <a:pt x="206" y="66"/>
                    <a:pt x="206" y="66"/>
                    <a:pt x="206" y="66"/>
                  </a:cubicBezTo>
                  <a:cubicBezTo>
                    <a:pt x="206" y="66"/>
                    <a:pt x="206" y="66"/>
                    <a:pt x="206" y="66"/>
                  </a:cubicBezTo>
                  <a:cubicBezTo>
                    <a:pt x="206" y="66"/>
                    <a:pt x="206" y="66"/>
                    <a:pt x="206" y="66"/>
                  </a:cubicBezTo>
                  <a:cubicBezTo>
                    <a:pt x="210" y="65"/>
                    <a:pt x="210" y="65"/>
                    <a:pt x="210" y="65"/>
                  </a:cubicBezTo>
                  <a:cubicBezTo>
                    <a:pt x="215" y="64"/>
                    <a:pt x="215" y="64"/>
                    <a:pt x="215" y="64"/>
                  </a:cubicBezTo>
                  <a:cubicBezTo>
                    <a:pt x="235" y="63"/>
                    <a:pt x="235" y="63"/>
                    <a:pt x="235" y="63"/>
                  </a:cubicBezTo>
                  <a:cubicBezTo>
                    <a:pt x="236" y="63"/>
                    <a:pt x="236" y="63"/>
                    <a:pt x="236" y="63"/>
                  </a:cubicBezTo>
                  <a:cubicBezTo>
                    <a:pt x="239" y="64"/>
                    <a:pt x="239" y="64"/>
                    <a:pt x="239" y="64"/>
                  </a:cubicBezTo>
                  <a:cubicBezTo>
                    <a:pt x="239" y="65"/>
                    <a:pt x="239" y="65"/>
                    <a:pt x="239" y="65"/>
                  </a:cubicBezTo>
                  <a:cubicBezTo>
                    <a:pt x="243" y="66"/>
                    <a:pt x="243" y="66"/>
                    <a:pt x="243" y="66"/>
                  </a:cubicBezTo>
                  <a:cubicBezTo>
                    <a:pt x="248" y="64"/>
                    <a:pt x="248" y="64"/>
                    <a:pt x="248" y="64"/>
                  </a:cubicBezTo>
                  <a:cubicBezTo>
                    <a:pt x="253" y="60"/>
                    <a:pt x="253" y="60"/>
                    <a:pt x="253" y="60"/>
                  </a:cubicBezTo>
                  <a:cubicBezTo>
                    <a:pt x="255" y="56"/>
                    <a:pt x="255" y="56"/>
                    <a:pt x="255" y="56"/>
                  </a:cubicBezTo>
                  <a:cubicBezTo>
                    <a:pt x="256" y="54"/>
                    <a:pt x="256" y="54"/>
                    <a:pt x="256" y="54"/>
                  </a:cubicBezTo>
                  <a:cubicBezTo>
                    <a:pt x="255" y="45"/>
                    <a:pt x="255" y="45"/>
                    <a:pt x="255" y="45"/>
                  </a:cubicBezTo>
                  <a:cubicBezTo>
                    <a:pt x="251" y="44"/>
                    <a:pt x="251" y="44"/>
                    <a:pt x="251" y="44"/>
                  </a:cubicBezTo>
                  <a:cubicBezTo>
                    <a:pt x="243" y="47"/>
                    <a:pt x="243" y="47"/>
                    <a:pt x="243" y="47"/>
                  </a:cubicBezTo>
                  <a:cubicBezTo>
                    <a:pt x="240" y="50"/>
                    <a:pt x="237" y="52"/>
                    <a:pt x="235" y="52"/>
                  </a:cubicBezTo>
                  <a:cubicBezTo>
                    <a:pt x="232" y="52"/>
                    <a:pt x="229" y="50"/>
                    <a:pt x="227" y="45"/>
                  </a:cubicBezTo>
                  <a:cubicBezTo>
                    <a:pt x="227" y="45"/>
                    <a:pt x="227" y="45"/>
                    <a:pt x="227" y="45"/>
                  </a:cubicBezTo>
                  <a:cubicBezTo>
                    <a:pt x="227" y="45"/>
                    <a:pt x="227" y="45"/>
                    <a:pt x="227" y="45"/>
                  </a:cubicBezTo>
                  <a:cubicBezTo>
                    <a:pt x="227" y="45"/>
                    <a:pt x="227" y="45"/>
                    <a:pt x="227" y="45"/>
                  </a:cubicBezTo>
                  <a:cubicBezTo>
                    <a:pt x="226" y="39"/>
                    <a:pt x="226" y="39"/>
                    <a:pt x="226" y="39"/>
                  </a:cubicBezTo>
                  <a:cubicBezTo>
                    <a:pt x="226" y="38"/>
                    <a:pt x="226" y="38"/>
                    <a:pt x="226" y="38"/>
                  </a:cubicBezTo>
                  <a:cubicBezTo>
                    <a:pt x="227" y="33"/>
                    <a:pt x="227" y="33"/>
                    <a:pt x="227" y="33"/>
                  </a:cubicBezTo>
                  <a:cubicBezTo>
                    <a:pt x="222" y="22"/>
                    <a:pt x="222" y="22"/>
                    <a:pt x="222" y="22"/>
                  </a:cubicBezTo>
                  <a:cubicBezTo>
                    <a:pt x="214" y="25"/>
                    <a:pt x="214" y="25"/>
                    <a:pt x="214" y="25"/>
                  </a:cubicBezTo>
                  <a:cubicBezTo>
                    <a:pt x="210" y="28"/>
                    <a:pt x="210" y="28"/>
                    <a:pt x="210" y="28"/>
                  </a:cubicBezTo>
                  <a:cubicBezTo>
                    <a:pt x="211" y="40"/>
                    <a:pt x="211" y="40"/>
                    <a:pt x="211" y="40"/>
                  </a:cubicBezTo>
                  <a:cubicBezTo>
                    <a:pt x="198" y="34"/>
                    <a:pt x="198" y="34"/>
                    <a:pt x="198" y="34"/>
                  </a:cubicBezTo>
                  <a:cubicBezTo>
                    <a:pt x="201" y="41"/>
                    <a:pt x="201" y="41"/>
                    <a:pt x="201" y="41"/>
                  </a:cubicBezTo>
                  <a:cubicBezTo>
                    <a:pt x="202" y="42"/>
                    <a:pt x="202" y="42"/>
                    <a:pt x="202" y="42"/>
                  </a:cubicBezTo>
                  <a:cubicBezTo>
                    <a:pt x="202" y="42"/>
                    <a:pt x="202" y="42"/>
                    <a:pt x="202" y="42"/>
                  </a:cubicBezTo>
                  <a:cubicBezTo>
                    <a:pt x="201" y="50"/>
                    <a:pt x="201" y="50"/>
                    <a:pt x="201" y="50"/>
                  </a:cubicBezTo>
                  <a:cubicBezTo>
                    <a:pt x="201" y="51"/>
                    <a:pt x="201" y="51"/>
                    <a:pt x="201" y="51"/>
                  </a:cubicBezTo>
                  <a:cubicBezTo>
                    <a:pt x="200" y="51"/>
                    <a:pt x="200" y="51"/>
                    <a:pt x="200" y="51"/>
                  </a:cubicBezTo>
                  <a:cubicBezTo>
                    <a:pt x="193" y="62"/>
                    <a:pt x="193" y="62"/>
                    <a:pt x="193" y="62"/>
                  </a:cubicBezTo>
                  <a:cubicBezTo>
                    <a:pt x="193" y="62"/>
                    <a:pt x="193" y="62"/>
                    <a:pt x="193" y="62"/>
                  </a:cubicBezTo>
                  <a:cubicBezTo>
                    <a:pt x="180" y="70"/>
                    <a:pt x="180" y="70"/>
                    <a:pt x="180" y="70"/>
                  </a:cubicBezTo>
                  <a:cubicBezTo>
                    <a:pt x="179" y="77"/>
                    <a:pt x="179" y="77"/>
                    <a:pt x="179" y="77"/>
                  </a:cubicBezTo>
                  <a:cubicBezTo>
                    <a:pt x="179" y="78"/>
                    <a:pt x="180" y="81"/>
                    <a:pt x="182" y="85"/>
                  </a:cubicBezTo>
                  <a:cubicBezTo>
                    <a:pt x="183" y="86"/>
                    <a:pt x="183" y="86"/>
                    <a:pt x="183" y="86"/>
                  </a:cubicBezTo>
                  <a:cubicBezTo>
                    <a:pt x="183" y="86"/>
                    <a:pt x="183" y="86"/>
                    <a:pt x="183" y="86"/>
                  </a:cubicBezTo>
                  <a:cubicBezTo>
                    <a:pt x="183" y="96"/>
                    <a:pt x="183" y="96"/>
                    <a:pt x="183" y="96"/>
                  </a:cubicBezTo>
                  <a:cubicBezTo>
                    <a:pt x="183" y="98"/>
                    <a:pt x="183" y="98"/>
                    <a:pt x="183" y="98"/>
                  </a:cubicBezTo>
                  <a:cubicBezTo>
                    <a:pt x="183" y="98"/>
                    <a:pt x="183" y="98"/>
                    <a:pt x="183" y="98"/>
                  </a:cubicBezTo>
                  <a:cubicBezTo>
                    <a:pt x="178" y="104"/>
                    <a:pt x="178" y="104"/>
                    <a:pt x="178" y="104"/>
                  </a:cubicBezTo>
                  <a:cubicBezTo>
                    <a:pt x="178" y="104"/>
                    <a:pt x="178" y="104"/>
                    <a:pt x="178" y="104"/>
                  </a:cubicBezTo>
                  <a:cubicBezTo>
                    <a:pt x="178" y="105"/>
                    <a:pt x="178" y="105"/>
                    <a:pt x="178" y="105"/>
                  </a:cubicBezTo>
                  <a:cubicBezTo>
                    <a:pt x="177" y="105"/>
                    <a:pt x="177" y="105"/>
                    <a:pt x="177" y="105"/>
                  </a:cubicBezTo>
                  <a:cubicBezTo>
                    <a:pt x="174" y="107"/>
                    <a:pt x="174" y="107"/>
                    <a:pt x="174" y="107"/>
                  </a:cubicBezTo>
                  <a:cubicBezTo>
                    <a:pt x="173" y="107"/>
                    <a:pt x="173" y="107"/>
                    <a:pt x="173" y="107"/>
                  </a:cubicBezTo>
                  <a:cubicBezTo>
                    <a:pt x="173" y="107"/>
                    <a:pt x="173" y="107"/>
                    <a:pt x="173" y="107"/>
                  </a:cubicBezTo>
                  <a:cubicBezTo>
                    <a:pt x="173" y="107"/>
                    <a:pt x="173" y="107"/>
                    <a:pt x="173" y="107"/>
                  </a:cubicBezTo>
                  <a:cubicBezTo>
                    <a:pt x="172" y="107"/>
                    <a:pt x="172" y="107"/>
                    <a:pt x="172" y="107"/>
                  </a:cubicBezTo>
                  <a:cubicBezTo>
                    <a:pt x="163" y="105"/>
                    <a:pt x="163" y="105"/>
                    <a:pt x="163" y="105"/>
                  </a:cubicBezTo>
                  <a:cubicBezTo>
                    <a:pt x="161" y="105"/>
                    <a:pt x="159" y="106"/>
                    <a:pt x="157" y="108"/>
                  </a:cubicBezTo>
                  <a:cubicBezTo>
                    <a:pt x="153" y="112"/>
                    <a:pt x="153" y="112"/>
                    <a:pt x="153" y="112"/>
                  </a:cubicBezTo>
                  <a:cubicBezTo>
                    <a:pt x="150" y="116"/>
                    <a:pt x="150" y="116"/>
                    <a:pt x="150" y="116"/>
                  </a:cubicBezTo>
                  <a:cubicBezTo>
                    <a:pt x="148" y="120"/>
                    <a:pt x="145" y="120"/>
                    <a:pt x="141" y="120"/>
                  </a:cubicBezTo>
                  <a:cubicBezTo>
                    <a:pt x="138" y="119"/>
                    <a:pt x="137" y="116"/>
                    <a:pt x="138" y="113"/>
                  </a:cubicBezTo>
                  <a:cubicBezTo>
                    <a:pt x="138" y="110"/>
                    <a:pt x="138" y="110"/>
                    <a:pt x="138" y="110"/>
                  </a:cubicBezTo>
                  <a:cubicBezTo>
                    <a:pt x="138" y="107"/>
                    <a:pt x="138" y="107"/>
                    <a:pt x="138" y="107"/>
                  </a:cubicBezTo>
                  <a:cubicBezTo>
                    <a:pt x="136" y="109"/>
                    <a:pt x="136" y="109"/>
                    <a:pt x="136" y="109"/>
                  </a:cubicBezTo>
                  <a:cubicBezTo>
                    <a:pt x="135" y="111"/>
                    <a:pt x="134" y="111"/>
                    <a:pt x="132" y="111"/>
                  </a:cubicBezTo>
                  <a:cubicBezTo>
                    <a:pt x="131" y="111"/>
                    <a:pt x="129" y="109"/>
                    <a:pt x="129" y="106"/>
                  </a:cubicBezTo>
                  <a:cubicBezTo>
                    <a:pt x="129" y="106"/>
                    <a:pt x="129" y="106"/>
                    <a:pt x="129" y="106"/>
                  </a:cubicBezTo>
                  <a:cubicBezTo>
                    <a:pt x="128" y="97"/>
                    <a:pt x="128" y="97"/>
                    <a:pt x="128" y="97"/>
                  </a:cubicBezTo>
                  <a:cubicBezTo>
                    <a:pt x="126" y="88"/>
                    <a:pt x="126" y="88"/>
                    <a:pt x="126" y="88"/>
                  </a:cubicBezTo>
                  <a:cubicBezTo>
                    <a:pt x="122" y="84"/>
                    <a:pt x="122" y="84"/>
                    <a:pt x="122" y="84"/>
                  </a:cubicBezTo>
                  <a:cubicBezTo>
                    <a:pt x="122" y="84"/>
                    <a:pt x="122" y="84"/>
                    <a:pt x="122" y="84"/>
                  </a:cubicBezTo>
                  <a:cubicBezTo>
                    <a:pt x="121" y="84"/>
                    <a:pt x="121" y="84"/>
                    <a:pt x="121" y="84"/>
                  </a:cubicBezTo>
                  <a:cubicBezTo>
                    <a:pt x="113" y="64"/>
                    <a:pt x="113" y="64"/>
                    <a:pt x="113" y="64"/>
                  </a:cubicBezTo>
                  <a:cubicBezTo>
                    <a:pt x="113" y="64"/>
                    <a:pt x="113" y="64"/>
                    <a:pt x="113" y="64"/>
                  </a:cubicBezTo>
                  <a:cubicBezTo>
                    <a:pt x="110" y="58"/>
                    <a:pt x="110" y="58"/>
                    <a:pt x="110" y="58"/>
                  </a:cubicBezTo>
                  <a:cubicBezTo>
                    <a:pt x="110" y="58"/>
                    <a:pt x="110" y="58"/>
                    <a:pt x="110" y="58"/>
                  </a:cubicBezTo>
                  <a:cubicBezTo>
                    <a:pt x="110" y="58"/>
                    <a:pt x="110" y="58"/>
                    <a:pt x="110" y="58"/>
                  </a:cubicBezTo>
                  <a:cubicBezTo>
                    <a:pt x="110" y="58"/>
                    <a:pt x="110" y="58"/>
                    <a:pt x="110" y="58"/>
                  </a:cubicBezTo>
                  <a:cubicBezTo>
                    <a:pt x="108" y="47"/>
                    <a:pt x="108" y="47"/>
                    <a:pt x="108" y="47"/>
                  </a:cubicBezTo>
                  <a:cubicBezTo>
                    <a:pt x="107" y="46"/>
                    <a:pt x="107" y="46"/>
                    <a:pt x="107" y="46"/>
                  </a:cubicBezTo>
                  <a:cubicBezTo>
                    <a:pt x="105" y="47"/>
                    <a:pt x="105" y="47"/>
                    <a:pt x="105" y="47"/>
                  </a:cubicBezTo>
                  <a:cubicBezTo>
                    <a:pt x="103" y="50"/>
                    <a:pt x="101" y="52"/>
                    <a:pt x="100" y="52"/>
                  </a:cubicBezTo>
                  <a:cubicBezTo>
                    <a:pt x="99" y="52"/>
                    <a:pt x="97" y="50"/>
                    <a:pt x="93" y="48"/>
                  </a:cubicBezTo>
                  <a:cubicBezTo>
                    <a:pt x="87" y="45"/>
                    <a:pt x="87" y="45"/>
                    <a:pt x="87" y="45"/>
                  </a:cubicBezTo>
                  <a:cubicBezTo>
                    <a:pt x="87" y="45"/>
                    <a:pt x="87" y="45"/>
                    <a:pt x="87" y="45"/>
                  </a:cubicBezTo>
                  <a:cubicBezTo>
                    <a:pt x="86" y="44"/>
                    <a:pt x="86" y="44"/>
                    <a:pt x="86" y="44"/>
                  </a:cubicBezTo>
                  <a:cubicBezTo>
                    <a:pt x="86" y="44"/>
                    <a:pt x="86" y="44"/>
                    <a:pt x="86" y="44"/>
                  </a:cubicBezTo>
                  <a:cubicBezTo>
                    <a:pt x="86" y="43"/>
                    <a:pt x="86" y="43"/>
                    <a:pt x="86" y="43"/>
                  </a:cubicBezTo>
                  <a:cubicBezTo>
                    <a:pt x="85" y="35"/>
                    <a:pt x="85" y="35"/>
                    <a:pt x="85" y="35"/>
                  </a:cubicBezTo>
                  <a:cubicBezTo>
                    <a:pt x="85" y="35"/>
                    <a:pt x="85" y="35"/>
                    <a:pt x="85" y="35"/>
                  </a:cubicBezTo>
                  <a:cubicBezTo>
                    <a:pt x="84" y="29"/>
                    <a:pt x="84" y="29"/>
                    <a:pt x="84" y="29"/>
                  </a:cubicBezTo>
                  <a:cubicBezTo>
                    <a:pt x="81" y="21"/>
                    <a:pt x="81" y="21"/>
                    <a:pt x="81" y="21"/>
                  </a:cubicBezTo>
                  <a:cubicBezTo>
                    <a:pt x="78" y="21"/>
                    <a:pt x="78" y="21"/>
                    <a:pt x="78" y="21"/>
                  </a:cubicBezTo>
                  <a:cubicBezTo>
                    <a:pt x="78" y="24"/>
                    <a:pt x="78" y="27"/>
                    <a:pt x="77" y="29"/>
                  </a:cubicBezTo>
                  <a:cubicBezTo>
                    <a:pt x="76" y="32"/>
                    <a:pt x="75" y="33"/>
                    <a:pt x="72" y="35"/>
                  </a:cubicBezTo>
                  <a:cubicBezTo>
                    <a:pt x="71" y="38"/>
                    <a:pt x="70" y="40"/>
                    <a:pt x="69" y="42"/>
                  </a:cubicBezTo>
                  <a:cubicBezTo>
                    <a:pt x="66" y="44"/>
                    <a:pt x="64" y="44"/>
                    <a:pt x="62" y="42"/>
                  </a:cubicBezTo>
                  <a:cubicBezTo>
                    <a:pt x="61" y="42"/>
                    <a:pt x="61" y="42"/>
                    <a:pt x="61" y="42"/>
                  </a:cubicBezTo>
                  <a:cubicBezTo>
                    <a:pt x="58" y="41"/>
                    <a:pt x="58" y="38"/>
                    <a:pt x="58" y="33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3" y="28"/>
                    <a:pt x="53" y="28"/>
                    <a:pt x="53" y="28"/>
                  </a:cubicBezTo>
                  <a:cubicBezTo>
                    <a:pt x="51" y="27"/>
                    <a:pt x="50" y="25"/>
                    <a:pt x="49" y="21"/>
                  </a:cubicBezTo>
                  <a:cubicBezTo>
                    <a:pt x="51" y="3"/>
                    <a:pt x="51" y="3"/>
                    <a:pt x="51" y="3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0" y="11"/>
                    <a:pt x="40" y="11"/>
                    <a:pt x="40" y="11"/>
                  </a:cubicBezTo>
                  <a:cubicBezTo>
                    <a:pt x="39" y="14"/>
                    <a:pt x="39" y="14"/>
                    <a:pt x="39" y="14"/>
                  </a:cubicBezTo>
                  <a:cubicBezTo>
                    <a:pt x="40" y="17"/>
                    <a:pt x="41" y="20"/>
                    <a:pt x="41" y="22"/>
                  </a:cubicBezTo>
                  <a:cubicBezTo>
                    <a:pt x="41" y="26"/>
                    <a:pt x="39" y="29"/>
                    <a:pt x="35" y="30"/>
                  </a:cubicBezTo>
                  <a:cubicBezTo>
                    <a:pt x="28" y="33"/>
                    <a:pt x="28" y="33"/>
                    <a:pt x="28" y="33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26" y="37"/>
                    <a:pt x="26" y="37"/>
                    <a:pt x="26" y="37"/>
                  </a:cubicBezTo>
                  <a:cubicBezTo>
                    <a:pt x="26" y="48"/>
                    <a:pt x="26" y="48"/>
                    <a:pt x="26" y="48"/>
                  </a:cubicBezTo>
                  <a:cubicBezTo>
                    <a:pt x="26" y="52"/>
                    <a:pt x="27" y="54"/>
                    <a:pt x="28" y="54"/>
                  </a:cubicBezTo>
                  <a:cubicBezTo>
                    <a:pt x="30" y="55"/>
                    <a:pt x="33" y="55"/>
                    <a:pt x="35" y="53"/>
                  </a:cubicBezTo>
                  <a:cubicBezTo>
                    <a:pt x="38" y="52"/>
                    <a:pt x="38" y="52"/>
                    <a:pt x="38" y="52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5" y="71"/>
                    <a:pt x="45" y="71"/>
                    <a:pt x="45" y="71"/>
                  </a:cubicBezTo>
                  <a:cubicBezTo>
                    <a:pt x="43" y="102"/>
                    <a:pt x="40" y="120"/>
                    <a:pt x="36" y="125"/>
                  </a:cubicBezTo>
                  <a:cubicBezTo>
                    <a:pt x="35" y="127"/>
                    <a:pt x="33" y="128"/>
                    <a:pt x="31" y="128"/>
                  </a:cubicBezTo>
                  <a:cubicBezTo>
                    <a:pt x="28" y="128"/>
                    <a:pt x="26" y="128"/>
                    <a:pt x="23" y="126"/>
                  </a:cubicBezTo>
                  <a:cubicBezTo>
                    <a:pt x="13" y="147"/>
                    <a:pt x="6" y="158"/>
                    <a:pt x="3" y="159"/>
                  </a:cubicBezTo>
                  <a:cubicBezTo>
                    <a:pt x="3" y="159"/>
                    <a:pt x="3" y="159"/>
                    <a:pt x="3" y="159"/>
                  </a:cubicBezTo>
                  <a:cubicBezTo>
                    <a:pt x="2" y="160"/>
                    <a:pt x="1" y="165"/>
                    <a:pt x="1" y="174"/>
                  </a:cubicBezTo>
                  <a:cubicBezTo>
                    <a:pt x="4" y="176"/>
                    <a:pt x="4" y="176"/>
                    <a:pt x="4" y="176"/>
                  </a:cubicBezTo>
                  <a:cubicBezTo>
                    <a:pt x="5" y="177"/>
                    <a:pt x="5" y="177"/>
                    <a:pt x="5" y="177"/>
                  </a:cubicBezTo>
                  <a:cubicBezTo>
                    <a:pt x="5" y="178"/>
                    <a:pt x="5" y="178"/>
                    <a:pt x="5" y="178"/>
                  </a:cubicBezTo>
                  <a:lnTo>
                    <a:pt x="2" y="18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3140167" y="4225221"/>
              <a:ext cx="538963" cy="465741"/>
            </a:xfrm>
            <a:custGeom>
              <a:avLst/>
              <a:gdLst>
                <a:gd name="T0" fmla="*/ 143 w 192"/>
                <a:gd name="T1" fmla="*/ 8 h 166"/>
                <a:gd name="T2" fmla="*/ 132 w 192"/>
                <a:gd name="T3" fmla="*/ 10 h 166"/>
                <a:gd name="T4" fmla="*/ 130 w 192"/>
                <a:gd name="T5" fmla="*/ 0 h 166"/>
                <a:gd name="T6" fmla="*/ 126 w 192"/>
                <a:gd name="T7" fmla="*/ 10 h 166"/>
                <a:gd name="T8" fmla="*/ 120 w 192"/>
                <a:gd name="T9" fmla="*/ 18 h 166"/>
                <a:gd name="T10" fmla="*/ 108 w 192"/>
                <a:gd name="T11" fmla="*/ 18 h 166"/>
                <a:gd name="T12" fmla="*/ 106 w 192"/>
                <a:gd name="T13" fmla="*/ 25 h 166"/>
                <a:gd name="T14" fmla="*/ 95 w 192"/>
                <a:gd name="T15" fmla="*/ 28 h 166"/>
                <a:gd name="T16" fmla="*/ 91 w 192"/>
                <a:gd name="T17" fmla="*/ 30 h 166"/>
                <a:gd name="T18" fmla="*/ 81 w 192"/>
                <a:gd name="T19" fmla="*/ 26 h 166"/>
                <a:gd name="T20" fmla="*/ 74 w 192"/>
                <a:gd name="T21" fmla="*/ 24 h 166"/>
                <a:gd name="T22" fmla="*/ 85 w 192"/>
                <a:gd name="T23" fmla="*/ 40 h 166"/>
                <a:gd name="T24" fmla="*/ 91 w 192"/>
                <a:gd name="T25" fmla="*/ 46 h 166"/>
                <a:gd name="T26" fmla="*/ 88 w 192"/>
                <a:gd name="T27" fmla="*/ 55 h 166"/>
                <a:gd name="T28" fmla="*/ 70 w 192"/>
                <a:gd name="T29" fmla="*/ 64 h 166"/>
                <a:gd name="T30" fmla="*/ 63 w 192"/>
                <a:gd name="T31" fmla="*/ 65 h 166"/>
                <a:gd name="T32" fmla="*/ 56 w 192"/>
                <a:gd name="T33" fmla="*/ 63 h 166"/>
                <a:gd name="T34" fmla="*/ 48 w 192"/>
                <a:gd name="T35" fmla="*/ 71 h 166"/>
                <a:gd name="T36" fmla="*/ 40 w 192"/>
                <a:gd name="T37" fmla="*/ 74 h 166"/>
                <a:gd name="T38" fmla="*/ 8 w 192"/>
                <a:gd name="T39" fmla="*/ 74 h 166"/>
                <a:gd name="T40" fmla="*/ 5 w 192"/>
                <a:gd name="T41" fmla="*/ 96 h 166"/>
                <a:gd name="T42" fmla="*/ 12 w 192"/>
                <a:gd name="T43" fmla="*/ 100 h 166"/>
                <a:gd name="T44" fmla="*/ 16 w 192"/>
                <a:gd name="T45" fmla="*/ 95 h 166"/>
                <a:gd name="T46" fmla="*/ 28 w 192"/>
                <a:gd name="T47" fmla="*/ 96 h 166"/>
                <a:gd name="T48" fmla="*/ 32 w 192"/>
                <a:gd name="T49" fmla="*/ 118 h 166"/>
                <a:gd name="T50" fmla="*/ 27 w 192"/>
                <a:gd name="T51" fmla="*/ 130 h 166"/>
                <a:gd name="T52" fmla="*/ 38 w 192"/>
                <a:gd name="T53" fmla="*/ 149 h 166"/>
                <a:gd name="T54" fmla="*/ 34 w 192"/>
                <a:gd name="T55" fmla="*/ 166 h 166"/>
                <a:gd name="T56" fmla="*/ 47 w 192"/>
                <a:gd name="T57" fmla="*/ 160 h 166"/>
                <a:gd name="T58" fmla="*/ 56 w 192"/>
                <a:gd name="T59" fmla="*/ 161 h 166"/>
                <a:gd name="T60" fmla="*/ 85 w 192"/>
                <a:gd name="T61" fmla="*/ 160 h 166"/>
                <a:gd name="T62" fmla="*/ 99 w 192"/>
                <a:gd name="T63" fmla="*/ 151 h 166"/>
                <a:gd name="T64" fmla="*/ 115 w 192"/>
                <a:gd name="T65" fmla="*/ 137 h 166"/>
                <a:gd name="T66" fmla="*/ 125 w 192"/>
                <a:gd name="T67" fmla="*/ 142 h 166"/>
                <a:gd name="T68" fmla="*/ 138 w 192"/>
                <a:gd name="T69" fmla="*/ 147 h 166"/>
                <a:gd name="T70" fmla="*/ 147 w 192"/>
                <a:gd name="T71" fmla="*/ 150 h 166"/>
                <a:gd name="T72" fmla="*/ 149 w 192"/>
                <a:gd name="T73" fmla="*/ 145 h 166"/>
                <a:gd name="T74" fmla="*/ 152 w 192"/>
                <a:gd name="T75" fmla="*/ 142 h 166"/>
                <a:gd name="T76" fmla="*/ 158 w 192"/>
                <a:gd name="T77" fmla="*/ 138 h 166"/>
                <a:gd name="T78" fmla="*/ 174 w 192"/>
                <a:gd name="T79" fmla="*/ 127 h 166"/>
                <a:gd name="T80" fmla="*/ 176 w 192"/>
                <a:gd name="T81" fmla="*/ 124 h 166"/>
                <a:gd name="T82" fmla="*/ 184 w 192"/>
                <a:gd name="T83" fmla="*/ 122 h 166"/>
                <a:gd name="T84" fmla="*/ 190 w 192"/>
                <a:gd name="T85" fmla="*/ 118 h 166"/>
                <a:gd name="T86" fmla="*/ 186 w 192"/>
                <a:gd name="T87" fmla="*/ 103 h 166"/>
                <a:gd name="T88" fmla="*/ 188 w 192"/>
                <a:gd name="T89" fmla="*/ 94 h 166"/>
                <a:gd name="T90" fmla="*/ 174 w 192"/>
                <a:gd name="T91" fmla="*/ 83 h 166"/>
                <a:gd name="T92" fmla="*/ 187 w 192"/>
                <a:gd name="T93" fmla="*/ 34 h 166"/>
                <a:gd name="T94" fmla="*/ 179 w 192"/>
                <a:gd name="T95" fmla="*/ 38 h 166"/>
                <a:gd name="T96" fmla="*/ 169 w 192"/>
                <a:gd name="T97" fmla="*/ 38 h 166"/>
                <a:gd name="T98" fmla="*/ 168 w 192"/>
                <a:gd name="T99" fmla="*/ 34 h 166"/>
                <a:gd name="T100" fmla="*/ 166 w 192"/>
                <a:gd name="T101" fmla="*/ 32 h 166"/>
                <a:gd name="T102" fmla="*/ 157 w 192"/>
                <a:gd name="T103" fmla="*/ 2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92" h="166">
                  <a:moveTo>
                    <a:pt x="151" y="3"/>
                  </a:moveTo>
                  <a:cubicBezTo>
                    <a:pt x="148" y="2"/>
                    <a:pt x="148" y="2"/>
                    <a:pt x="148" y="2"/>
                  </a:cubicBezTo>
                  <a:cubicBezTo>
                    <a:pt x="145" y="4"/>
                    <a:pt x="145" y="4"/>
                    <a:pt x="145" y="4"/>
                  </a:cubicBezTo>
                  <a:cubicBezTo>
                    <a:pt x="143" y="8"/>
                    <a:pt x="143" y="8"/>
                    <a:pt x="143" y="8"/>
                  </a:cubicBezTo>
                  <a:cubicBezTo>
                    <a:pt x="142" y="11"/>
                    <a:pt x="140" y="13"/>
                    <a:pt x="137" y="13"/>
                  </a:cubicBezTo>
                  <a:cubicBezTo>
                    <a:pt x="136" y="13"/>
                    <a:pt x="134" y="12"/>
                    <a:pt x="132" y="11"/>
                  </a:cubicBezTo>
                  <a:cubicBezTo>
                    <a:pt x="132" y="10"/>
                    <a:pt x="132" y="10"/>
                    <a:pt x="132" y="10"/>
                  </a:cubicBezTo>
                  <a:cubicBezTo>
                    <a:pt x="132" y="10"/>
                    <a:pt x="132" y="10"/>
                    <a:pt x="132" y="10"/>
                  </a:cubicBezTo>
                  <a:cubicBezTo>
                    <a:pt x="132" y="10"/>
                    <a:pt x="132" y="10"/>
                    <a:pt x="132" y="10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128" y="0"/>
                    <a:pt x="128" y="0"/>
                    <a:pt x="128" y="0"/>
                  </a:cubicBezTo>
                  <a:cubicBezTo>
                    <a:pt x="127" y="0"/>
                    <a:pt x="127" y="0"/>
                    <a:pt x="127" y="0"/>
                  </a:cubicBezTo>
                  <a:cubicBezTo>
                    <a:pt x="126" y="4"/>
                    <a:pt x="126" y="4"/>
                    <a:pt x="126" y="4"/>
                  </a:cubicBezTo>
                  <a:cubicBezTo>
                    <a:pt x="126" y="10"/>
                    <a:pt x="126" y="10"/>
                    <a:pt x="126" y="10"/>
                  </a:cubicBezTo>
                  <a:cubicBezTo>
                    <a:pt x="126" y="10"/>
                    <a:pt x="126" y="10"/>
                    <a:pt x="126" y="10"/>
                  </a:cubicBezTo>
                  <a:cubicBezTo>
                    <a:pt x="125" y="11"/>
                    <a:pt x="125" y="11"/>
                    <a:pt x="125" y="11"/>
                  </a:cubicBezTo>
                  <a:cubicBezTo>
                    <a:pt x="120" y="17"/>
                    <a:pt x="120" y="17"/>
                    <a:pt x="120" y="17"/>
                  </a:cubicBezTo>
                  <a:cubicBezTo>
                    <a:pt x="120" y="18"/>
                    <a:pt x="120" y="18"/>
                    <a:pt x="120" y="18"/>
                  </a:cubicBezTo>
                  <a:cubicBezTo>
                    <a:pt x="119" y="18"/>
                    <a:pt x="119" y="18"/>
                    <a:pt x="119" y="18"/>
                  </a:cubicBezTo>
                  <a:cubicBezTo>
                    <a:pt x="109" y="17"/>
                    <a:pt x="109" y="17"/>
                    <a:pt x="109" y="17"/>
                  </a:cubicBezTo>
                  <a:cubicBezTo>
                    <a:pt x="108" y="17"/>
                    <a:pt x="108" y="17"/>
                    <a:pt x="108" y="17"/>
                  </a:cubicBezTo>
                  <a:cubicBezTo>
                    <a:pt x="108" y="18"/>
                    <a:pt x="108" y="18"/>
                    <a:pt x="108" y="18"/>
                  </a:cubicBezTo>
                  <a:cubicBezTo>
                    <a:pt x="108" y="18"/>
                    <a:pt x="108" y="18"/>
                    <a:pt x="108" y="18"/>
                  </a:cubicBezTo>
                  <a:cubicBezTo>
                    <a:pt x="108" y="18"/>
                    <a:pt x="108" y="18"/>
                    <a:pt x="108" y="18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6" y="25"/>
                    <a:pt x="106" y="25"/>
                    <a:pt x="106" y="25"/>
                  </a:cubicBezTo>
                  <a:cubicBezTo>
                    <a:pt x="107" y="25"/>
                    <a:pt x="107" y="25"/>
                    <a:pt x="107" y="25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95" y="30"/>
                    <a:pt x="95" y="30"/>
                    <a:pt x="95" y="30"/>
                  </a:cubicBezTo>
                  <a:cubicBezTo>
                    <a:pt x="95" y="28"/>
                    <a:pt x="95" y="28"/>
                    <a:pt x="95" y="28"/>
                  </a:cubicBezTo>
                  <a:cubicBezTo>
                    <a:pt x="94" y="27"/>
                    <a:pt x="94" y="27"/>
                    <a:pt x="94" y="27"/>
                  </a:cubicBezTo>
                  <a:cubicBezTo>
                    <a:pt x="93" y="26"/>
                    <a:pt x="93" y="26"/>
                    <a:pt x="93" y="26"/>
                  </a:cubicBezTo>
                  <a:cubicBezTo>
                    <a:pt x="92" y="29"/>
                    <a:pt x="92" y="29"/>
                    <a:pt x="92" y="29"/>
                  </a:cubicBezTo>
                  <a:cubicBezTo>
                    <a:pt x="91" y="30"/>
                    <a:pt x="91" y="30"/>
                    <a:pt x="91" y="30"/>
                  </a:cubicBezTo>
                  <a:cubicBezTo>
                    <a:pt x="85" y="30"/>
                    <a:pt x="85" y="30"/>
                    <a:pt x="85" y="30"/>
                  </a:cubicBezTo>
                  <a:cubicBezTo>
                    <a:pt x="85" y="30"/>
                    <a:pt x="85" y="30"/>
                    <a:pt x="85" y="30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81" y="26"/>
                    <a:pt x="81" y="26"/>
                    <a:pt x="81" y="26"/>
                  </a:cubicBezTo>
                  <a:cubicBezTo>
                    <a:pt x="81" y="26"/>
                    <a:pt x="81" y="26"/>
                    <a:pt x="81" y="26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25"/>
                    <a:pt x="80" y="25"/>
                    <a:pt x="80" y="25"/>
                  </a:cubicBezTo>
                  <a:cubicBezTo>
                    <a:pt x="74" y="24"/>
                    <a:pt x="74" y="24"/>
                    <a:pt x="74" y="24"/>
                  </a:cubicBezTo>
                  <a:cubicBezTo>
                    <a:pt x="69" y="26"/>
                    <a:pt x="69" y="26"/>
                    <a:pt x="69" y="26"/>
                  </a:cubicBezTo>
                  <a:cubicBezTo>
                    <a:pt x="66" y="28"/>
                    <a:pt x="66" y="28"/>
                    <a:pt x="66" y="28"/>
                  </a:cubicBezTo>
                  <a:cubicBezTo>
                    <a:pt x="74" y="37"/>
                    <a:pt x="74" y="37"/>
                    <a:pt x="74" y="37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5" y="41"/>
                    <a:pt x="85" y="41"/>
                    <a:pt x="85" y="41"/>
                  </a:cubicBezTo>
                  <a:cubicBezTo>
                    <a:pt x="85" y="41"/>
                    <a:pt x="85" y="41"/>
                    <a:pt x="85" y="41"/>
                  </a:cubicBezTo>
                  <a:cubicBezTo>
                    <a:pt x="86" y="41"/>
                    <a:pt x="86" y="41"/>
                    <a:pt x="86" y="41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89" y="54"/>
                    <a:pt x="89" y="54"/>
                    <a:pt x="89" y="54"/>
                  </a:cubicBezTo>
                  <a:cubicBezTo>
                    <a:pt x="89" y="54"/>
                    <a:pt x="89" y="54"/>
                    <a:pt x="89" y="54"/>
                  </a:cubicBezTo>
                  <a:cubicBezTo>
                    <a:pt x="89" y="55"/>
                    <a:pt x="89" y="55"/>
                    <a:pt x="89" y="55"/>
                  </a:cubicBezTo>
                  <a:cubicBezTo>
                    <a:pt x="88" y="55"/>
                    <a:pt x="88" y="55"/>
                    <a:pt x="88" y="55"/>
                  </a:cubicBezTo>
                  <a:cubicBezTo>
                    <a:pt x="82" y="61"/>
                    <a:pt x="82" y="61"/>
                    <a:pt x="82" y="61"/>
                  </a:cubicBezTo>
                  <a:cubicBezTo>
                    <a:pt x="82" y="61"/>
                    <a:pt x="82" y="61"/>
                    <a:pt x="82" y="61"/>
                  </a:cubicBezTo>
                  <a:cubicBezTo>
                    <a:pt x="81" y="61"/>
                    <a:pt x="81" y="61"/>
                    <a:pt x="81" y="61"/>
                  </a:cubicBezTo>
                  <a:cubicBezTo>
                    <a:pt x="70" y="64"/>
                    <a:pt x="70" y="64"/>
                    <a:pt x="70" y="64"/>
                  </a:cubicBezTo>
                  <a:cubicBezTo>
                    <a:pt x="70" y="64"/>
                    <a:pt x="70" y="64"/>
                    <a:pt x="70" y="64"/>
                  </a:cubicBezTo>
                  <a:cubicBezTo>
                    <a:pt x="63" y="65"/>
                    <a:pt x="63" y="65"/>
                    <a:pt x="63" y="65"/>
                  </a:cubicBezTo>
                  <a:cubicBezTo>
                    <a:pt x="63" y="65"/>
                    <a:pt x="63" y="65"/>
                    <a:pt x="63" y="65"/>
                  </a:cubicBezTo>
                  <a:cubicBezTo>
                    <a:pt x="63" y="65"/>
                    <a:pt x="63" y="65"/>
                    <a:pt x="63" y="65"/>
                  </a:cubicBezTo>
                  <a:cubicBezTo>
                    <a:pt x="63" y="65"/>
                    <a:pt x="63" y="65"/>
                    <a:pt x="63" y="65"/>
                  </a:cubicBezTo>
                  <a:cubicBezTo>
                    <a:pt x="62" y="65"/>
                    <a:pt x="62" y="65"/>
                    <a:pt x="62" y="65"/>
                  </a:cubicBezTo>
                  <a:cubicBezTo>
                    <a:pt x="58" y="64"/>
                    <a:pt x="58" y="64"/>
                    <a:pt x="58" y="64"/>
                  </a:cubicBezTo>
                  <a:cubicBezTo>
                    <a:pt x="56" y="63"/>
                    <a:pt x="56" y="63"/>
                    <a:pt x="56" y="63"/>
                  </a:cubicBezTo>
                  <a:cubicBezTo>
                    <a:pt x="53" y="67"/>
                    <a:pt x="53" y="67"/>
                    <a:pt x="53" y="67"/>
                  </a:cubicBezTo>
                  <a:cubicBezTo>
                    <a:pt x="53" y="67"/>
                    <a:pt x="53" y="67"/>
                    <a:pt x="53" y="67"/>
                  </a:cubicBezTo>
                  <a:cubicBezTo>
                    <a:pt x="53" y="68"/>
                    <a:pt x="53" y="68"/>
                    <a:pt x="53" y="68"/>
                  </a:cubicBezTo>
                  <a:cubicBezTo>
                    <a:pt x="48" y="71"/>
                    <a:pt x="48" y="71"/>
                    <a:pt x="48" y="71"/>
                  </a:cubicBezTo>
                  <a:cubicBezTo>
                    <a:pt x="47" y="71"/>
                    <a:pt x="47" y="71"/>
                    <a:pt x="47" y="71"/>
                  </a:cubicBezTo>
                  <a:cubicBezTo>
                    <a:pt x="47" y="71"/>
                    <a:pt x="47" y="71"/>
                    <a:pt x="47" y="71"/>
                  </a:cubicBezTo>
                  <a:cubicBezTo>
                    <a:pt x="40" y="74"/>
                    <a:pt x="40" y="74"/>
                    <a:pt x="40" y="74"/>
                  </a:cubicBezTo>
                  <a:cubicBezTo>
                    <a:pt x="40" y="74"/>
                    <a:pt x="40" y="74"/>
                    <a:pt x="40" y="74"/>
                  </a:cubicBezTo>
                  <a:cubicBezTo>
                    <a:pt x="31" y="72"/>
                    <a:pt x="31" y="72"/>
                    <a:pt x="31" y="72"/>
                  </a:cubicBezTo>
                  <a:cubicBezTo>
                    <a:pt x="13" y="72"/>
                    <a:pt x="13" y="72"/>
                    <a:pt x="13" y="72"/>
                  </a:cubicBezTo>
                  <a:cubicBezTo>
                    <a:pt x="9" y="74"/>
                    <a:pt x="9" y="74"/>
                    <a:pt x="9" y="74"/>
                  </a:cubicBezTo>
                  <a:cubicBezTo>
                    <a:pt x="8" y="74"/>
                    <a:pt x="8" y="74"/>
                    <a:pt x="8" y="74"/>
                  </a:cubicBezTo>
                  <a:cubicBezTo>
                    <a:pt x="5" y="74"/>
                    <a:pt x="5" y="74"/>
                    <a:pt x="5" y="74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1" y="87"/>
                    <a:pt x="1" y="87"/>
                    <a:pt x="1" y="87"/>
                  </a:cubicBezTo>
                  <a:cubicBezTo>
                    <a:pt x="5" y="96"/>
                    <a:pt x="5" y="96"/>
                    <a:pt x="5" y="96"/>
                  </a:cubicBezTo>
                  <a:cubicBezTo>
                    <a:pt x="10" y="98"/>
                    <a:pt x="10" y="98"/>
                    <a:pt x="10" y="98"/>
                  </a:cubicBezTo>
                  <a:cubicBezTo>
                    <a:pt x="10" y="98"/>
                    <a:pt x="10" y="98"/>
                    <a:pt x="10" y="98"/>
                  </a:cubicBezTo>
                  <a:cubicBezTo>
                    <a:pt x="10" y="99"/>
                    <a:pt x="10" y="99"/>
                    <a:pt x="10" y="99"/>
                  </a:cubicBezTo>
                  <a:cubicBezTo>
                    <a:pt x="12" y="100"/>
                    <a:pt x="12" y="100"/>
                    <a:pt x="12" y="100"/>
                  </a:cubicBezTo>
                  <a:cubicBezTo>
                    <a:pt x="14" y="96"/>
                    <a:pt x="14" y="96"/>
                    <a:pt x="14" y="96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95"/>
                    <a:pt x="15" y="95"/>
                    <a:pt x="15" y="95"/>
                  </a:cubicBezTo>
                  <a:cubicBezTo>
                    <a:pt x="16" y="95"/>
                    <a:pt x="16" y="95"/>
                    <a:pt x="16" y="95"/>
                  </a:cubicBezTo>
                  <a:cubicBezTo>
                    <a:pt x="22" y="94"/>
                    <a:pt x="22" y="94"/>
                    <a:pt x="22" y="94"/>
                  </a:cubicBezTo>
                  <a:cubicBezTo>
                    <a:pt x="22" y="94"/>
                    <a:pt x="22" y="94"/>
                    <a:pt x="22" y="94"/>
                  </a:cubicBezTo>
                  <a:cubicBezTo>
                    <a:pt x="22" y="95"/>
                    <a:pt x="22" y="95"/>
                    <a:pt x="22" y="95"/>
                  </a:cubicBezTo>
                  <a:cubicBezTo>
                    <a:pt x="28" y="96"/>
                    <a:pt x="28" y="96"/>
                    <a:pt x="28" y="96"/>
                  </a:cubicBezTo>
                  <a:cubicBezTo>
                    <a:pt x="34" y="110"/>
                    <a:pt x="34" y="110"/>
                    <a:pt x="34" y="110"/>
                  </a:cubicBezTo>
                  <a:cubicBezTo>
                    <a:pt x="34" y="110"/>
                    <a:pt x="34" y="110"/>
                    <a:pt x="34" y="110"/>
                  </a:cubicBezTo>
                  <a:cubicBezTo>
                    <a:pt x="34" y="110"/>
                    <a:pt x="34" y="110"/>
                    <a:pt x="34" y="110"/>
                  </a:cubicBezTo>
                  <a:cubicBezTo>
                    <a:pt x="32" y="118"/>
                    <a:pt x="32" y="118"/>
                    <a:pt x="32" y="118"/>
                  </a:cubicBezTo>
                  <a:cubicBezTo>
                    <a:pt x="32" y="118"/>
                    <a:pt x="32" y="118"/>
                    <a:pt x="32" y="118"/>
                  </a:cubicBezTo>
                  <a:cubicBezTo>
                    <a:pt x="30" y="123"/>
                    <a:pt x="30" y="123"/>
                    <a:pt x="30" y="123"/>
                  </a:cubicBezTo>
                  <a:cubicBezTo>
                    <a:pt x="30" y="123"/>
                    <a:pt x="30" y="123"/>
                    <a:pt x="30" y="123"/>
                  </a:cubicBezTo>
                  <a:cubicBezTo>
                    <a:pt x="27" y="130"/>
                    <a:pt x="27" y="130"/>
                    <a:pt x="27" y="130"/>
                  </a:cubicBezTo>
                  <a:cubicBezTo>
                    <a:pt x="27" y="138"/>
                    <a:pt x="27" y="138"/>
                    <a:pt x="27" y="138"/>
                  </a:cubicBezTo>
                  <a:cubicBezTo>
                    <a:pt x="32" y="143"/>
                    <a:pt x="32" y="143"/>
                    <a:pt x="32" y="143"/>
                  </a:cubicBezTo>
                  <a:cubicBezTo>
                    <a:pt x="32" y="143"/>
                    <a:pt x="32" y="143"/>
                    <a:pt x="32" y="143"/>
                  </a:cubicBezTo>
                  <a:cubicBezTo>
                    <a:pt x="38" y="149"/>
                    <a:pt x="38" y="149"/>
                    <a:pt x="38" y="149"/>
                  </a:cubicBezTo>
                  <a:cubicBezTo>
                    <a:pt x="39" y="149"/>
                    <a:pt x="39" y="149"/>
                    <a:pt x="39" y="149"/>
                  </a:cubicBezTo>
                  <a:cubicBezTo>
                    <a:pt x="40" y="150"/>
                    <a:pt x="40" y="150"/>
                    <a:pt x="40" y="150"/>
                  </a:cubicBezTo>
                  <a:cubicBezTo>
                    <a:pt x="35" y="161"/>
                    <a:pt x="35" y="161"/>
                    <a:pt x="35" y="161"/>
                  </a:cubicBezTo>
                  <a:cubicBezTo>
                    <a:pt x="34" y="166"/>
                    <a:pt x="34" y="166"/>
                    <a:pt x="34" y="166"/>
                  </a:cubicBezTo>
                  <a:cubicBezTo>
                    <a:pt x="35" y="165"/>
                    <a:pt x="35" y="165"/>
                    <a:pt x="35" y="165"/>
                  </a:cubicBezTo>
                  <a:cubicBezTo>
                    <a:pt x="36" y="165"/>
                    <a:pt x="36" y="165"/>
                    <a:pt x="36" y="165"/>
                  </a:cubicBezTo>
                  <a:cubicBezTo>
                    <a:pt x="40" y="164"/>
                    <a:pt x="40" y="164"/>
                    <a:pt x="40" y="164"/>
                  </a:cubicBezTo>
                  <a:cubicBezTo>
                    <a:pt x="47" y="160"/>
                    <a:pt x="47" y="160"/>
                    <a:pt x="47" y="160"/>
                  </a:cubicBezTo>
                  <a:cubicBezTo>
                    <a:pt x="47" y="160"/>
                    <a:pt x="47" y="160"/>
                    <a:pt x="47" y="160"/>
                  </a:cubicBezTo>
                  <a:cubicBezTo>
                    <a:pt x="55" y="161"/>
                    <a:pt x="55" y="161"/>
                    <a:pt x="55" y="161"/>
                  </a:cubicBezTo>
                  <a:cubicBezTo>
                    <a:pt x="56" y="161"/>
                    <a:pt x="56" y="161"/>
                    <a:pt x="56" y="161"/>
                  </a:cubicBezTo>
                  <a:cubicBezTo>
                    <a:pt x="56" y="161"/>
                    <a:pt x="56" y="161"/>
                    <a:pt x="56" y="161"/>
                  </a:cubicBezTo>
                  <a:cubicBezTo>
                    <a:pt x="68" y="166"/>
                    <a:pt x="68" y="166"/>
                    <a:pt x="68" y="166"/>
                  </a:cubicBezTo>
                  <a:cubicBezTo>
                    <a:pt x="81" y="166"/>
                    <a:pt x="81" y="166"/>
                    <a:pt x="81" y="166"/>
                  </a:cubicBezTo>
                  <a:cubicBezTo>
                    <a:pt x="84" y="161"/>
                    <a:pt x="84" y="161"/>
                    <a:pt x="84" y="161"/>
                  </a:cubicBezTo>
                  <a:cubicBezTo>
                    <a:pt x="85" y="160"/>
                    <a:pt x="85" y="160"/>
                    <a:pt x="85" y="160"/>
                  </a:cubicBezTo>
                  <a:cubicBezTo>
                    <a:pt x="85" y="160"/>
                    <a:pt x="85" y="160"/>
                    <a:pt x="85" y="160"/>
                  </a:cubicBezTo>
                  <a:cubicBezTo>
                    <a:pt x="92" y="157"/>
                    <a:pt x="92" y="157"/>
                    <a:pt x="92" y="157"/>
                  </a:cubicBezTo>
                  <a:cubicBezTo>
                    <a:pt x="98" y="151"/>
                    <a:pt x="98" y="151"/>
                    <a:pt x="98" y="151"/>
                  </a:cubicBezTo>
                  <a:cubicBezTo>
                    <a:pt x="99" y="151"/>
                    <a:pt x="99" y="151"/>
                    <a:pt x="99" y="151"/>
                  </a:cubicBezTo>
                  <a:cubicBezTo>
                    <a:pt x="99" y="151"/>
                    <a:pt x="99" y="151"/>
                    <a:pt x="99" y="151"/>
                  </a:cubicBezTo>
                  <a:cubicBezTo>
                    <a:pt x="104" y="149"/>
                    <a:pt x="104" y="149"/>
                    <a:pt x="104" y="149"/>
                  </a:cubicBezTo>
                  <a:cubicBezTo>
                    <a:pt x="109" y="145"/>
                    <a:pt x="109" y="145"/>
                    <a:pt x="109" y="145"/>
                  </a:cubicBezTo>
                  <a:cubicBezTo>
                    <a:pt x="115" y="137"/>
                    <a:pt x="115" y="137"/>
                    <a:pt x="115" y="137"/>
                  </a:cubicBezTo>
                  <a:cubicBezTo>
                    <a:pt x="124" y="140"/>
                    <a:pt x="124" y="140"/>
                    <a:pt x="124" y="140"/>
                  </a:cubicBezTo>
                  <a:cubicBezTo>
                    <a:pt x="125" y="141"/>
                    <a:pt x="125" y="141"/>
                    <a:pt x="125" y="141"/>
                  </a:cubicBezTo>
                  <a:cubicBezTo>
                    <a:pt x="125" y="141"/>
                    <a:pt x="125" y="141"/>
                    <a:pt x="125" y="141"/>
                  </a:cubicBezTo>
                  <a:cubicBezTo>
                    <a:pt x="125" y="142"/>
                    <a:pt x="125" y="142"/>
                    <a:pt x="125" y="142"/>
                  </a:cubicBezTo>
                  <a:cubicBezTo>
                    <a:pt x="126" y="145"/>
                    <a:pt x="128" y="146"/>
                    <a:pt x="129" y="147"/>
                  </a:cubicBezTo>
                  <a:cubicBezTo>
                    <a:pt x="134" y="146"/>
                    <a:pt x="134" y="146"/>
                    <a:pt x="134" y="146"/>
                  </a:cubicBezTo>
                  <a:cubicBezTo>
                    <a:pt x="135" y="146"/>
                    <a:pt x="135" y="146"/>
                    <a:pt x="135" y="146"/>
                  </a:cubicBezTo>
                  <a:cubicBezTo>
                    <a:pt x="138" y="147"/>
                    <a:pt x="138" y="147"/>
                    <a:pt x="138" y="147"/>
                  </a:cubicBezTo>
                  <a:cubicBezTo>
                    <a:pt x="138" y="147"/>
                    <a:pt x="138" y="147"/>
                    <a:pt x="138" y="147"/>
                  </a:cubicBezTo>
                  <a:cubicBezTo>
                    <a:pt x="138" y="147"/>
                    <a:pt x="138" y="147"/>
                    <a:pt x="138" y="147"/>
                  </a:cubicBezTo>
                  <a:cubicBezTo>
                    <a:pt x="145" y="150"/>
                    <a:pt x="145" y="150"/>
                    <a:pt x="145" y="150"/>
                  </a:cubicBezTo>
                  <a:cubicBezTo>
                    <a:pt x="147" y="150"/>
                    <a:pt x="147" y="150"/>
                    <a:pt x="147" y="150"/>
                  </a:cubicBezTo>
                  <a:cubicBezTo>
                    <a:pt x="148" y="148"/>
                    <a:pt x="148" y="148"/>
                    <a:pt x="148" y="148"/>
                  </a:cubicBezTo>
                  <a:cubicBezTo>
                    <a:pt x="148" y="146"/>
                    <a:pt x="148" y="146"/>
                    <a:pt x="148" y="146"/>
                  </a:cubicBezTo>
                  <a:cubicBezTo>
                    <a:pt x="148" y="145"/>
                    <a:pt x="148" y="145"/>
                    <a:pt x="148" y="145"/>
                  </a:cubicBezTo>
                  <a:cubicBezTo>
                    <a:pt x="149" y="145"/>
                    <a:pt x="149" y="145"/>
                    <a:pt x="149" y="145"/>
                  </a:cubicBezTo>
                  <a:cubicBezTo>
                    <a:pt x="149" y="144"/>
                    <a:pt x="149" y="144"/>
                    <a:pt x="149" y="144"/>
                  </a:cubicBezTo>
                  <a:cubicBezTo>
                    <a:pt x="149" y="144"/>
                    <a:pt x="149" y="144"/>
                    <a:pt x="149" y="144"/>
                  </a:cubicBezTo>
                  <a:cubicBezTo>
                    <a:pt x="152" y="142"/>
                    <a:pt x="152" y="142"/>
                    <a:pt x="152" y="142"/>
                  </a:cubicBezTo>
                  <a:cubicBezTo>
                    <a:pt x="152" y="142"/>
                    <a:pt x="152" y="142"/>
                    <a:pt x="152" y="142"/>
                  </a:cubicBezTo>
                  <a:cubicBezTo>
                    <a:pt x="156" y="138"/>
                    <a:pt x="156" y="138"/>
                    <a:pt x="156" y="138"/>
                  </a:cubicBezTo>
                  <a:cubicBezTo>
                    <a:pt x="157" y="138"/>
                    <a:pt x="157" y="138"/>
                    <a:pt x="157" y="138"/>
                  </a:cubicBezTo>
                  <a:cubicBezTo>
                    <a:pt x="157" y="138"/>
                    <a:pt x="157" y="138"/>
                    <a:pt x="157" y="138"/>
                  </a:cubicBezTo>
                  <a:cubicBezTo>
                    <a:pt x="158" y="138"/>
                    <a:pt x="158" y="138"/>
                    <a:pt x="158" y="138"/>
                  </a:cubicBezTo>
                  <a:cubicBezTo>
                    <a:pt x="162" y="138"/>
                    <a:pt x="162" y="138"/>
                    <a:pt x="162" y="138"/>
                  </a:cubicBezTo>
                  <a:cubicBezTo>
                    <a:pt x="162" y="136"/>
                    <a:pt x="163" y="134"/>
                    <a:pt x="166" y="131"/>
                  </a:cubicBezTo>
                  <a:cubicBezTo>
                    <a:pt x="168" y="129"/>
                    <a:pt x="170" y="128"/>
                    <a:pt x="172" y="128"/>
                  </a:cubicBezTo>
                  <a:cubicBezTo>
                    <a:pt x="174" y="127"/>
                    <a:pt x="174" y="127"/>
                    <a:pt x="174" y="127"/>
                  </a:cubicBezTo>
                  <a:cubicBezTo>
                    <a:pt x="174" y="127"/>
                    <a:pt x="174" y="127"/>
                    <a:pt x="174" y="127"/>
                  </a:cubicBezTo>
                  <a:cubicBezTo>
                    <a:pt x="174" y="126"/>
                    <a:pt x="174" y="126"/>
                    <a:pt x="174" y="126"/>
                  </a:cubicBezTo>
                  <a:cubicBezTo>
                    <a:pt x="176" y="124"/>
                    <a:pt x="176" y="124"/>
                    <a:pt x="176" y="124"/>
                  </a:cubicBezTo>
                  <a:cubicBezTo>
                    <a:pt x="176" y="124"/>
                    <a:pt x="176" y="124"/>
                    <a:pt x="176" y="124"/>
                  </a:cubicBezTo>
                  <a:cubicBezTo>
                    <a:pt x="177" y="124"/>
                    <a:pt x="177" y="124"/>
                    <a:pt x="177" y="124"/>
                  </a:cubicBezTo>
                  <a:cubicBezTo>
                    <a:pt x="177" y="124"/>
                    <a:pt x="177" y="124"/>
                    <a:pt x="177" y="124"/>
                  </a:cubicBezTo>
                  <a:cubicBezTo>
                    <a:pt x="178" y="124"/>
                    <a:pt x="178" y="124"/>
                    <a:pt x="178" y="124"/>
                  </a:cubicBezTo>
                  <a:cubicBezTo>
                    <a:pt x="184" y="122"/>
                    <a:pt x="184" y="122"/>
                    <a:pt x="184" y="122"/>
                  </a:cubicBezTo>
                  <a:cubicBezTo>
                    <a:pt x="188" y="122"/>
                    <a:pt x="188" y="122"/>
                    <a:pt x="188" y="122"/>
                  </a:cubicBezTo>
                  <a:cubicBezTo>
                    <a:pt x="189" y="121"/>
                    <a:pt x="189" y="121"/>
                    <a:pt x="189" y="121"/>
                  </a:cubicBezTo>
                  <a:cubicBezTo>
                    <a:pt x="190" y="118"/>
                    <a:pt x="190" y="118"/>
                    <a:pt x="190" y="118"/>
                  </a:cubicBezTo>
                  <a:cubicBezTo>
                    <a:pt x="190" y="118"/>
                    <a:pt x="190" y="118"/>
                    <a:pt x="190" y="118"/>
                  </a:cubicBezTo>
                  <a:cubicBezTo>
                    <a:pt x="192" y="114"/>
                    <a:pt x="192" y="114"/>
                    <a:pt x="192" y="114"/>
                  </a:cubicBezTo>
                  <a:cubicBezTo>
                    <a:pt x="192" y="114"/>
                    <a:pt x="192" y="114"/>
                    <a:pt x="192" y="114"/>
                  </a:cubicBezTo>
                  <a:cubicBezTo>
                    <a:pt x="189" y="111"/>
                    <a:pt x="188" y="108"/>
                    <a:pt x="187" y="104"/>
                  </a:cubicBezTo>
                  <a:cubicBezTo>
                    <a:pt x="186" y="103"/>
                    <a:pt x="186" y="103"/>
                    <a:pt x="186" y="103"/>
                  </a:cubicBezTo>
                  <a:cubicBezTo>
                    <a:pt x="186" y="103"/>
                    <a:pt x="186" y="103"/>
                    <a:pt x="186" y="103"/>
                  </a:cubicBezTo>
                  <a:cubicBezTo>
                    <a:pt x="187" y="103"/>
                    <a:pt x="187" y="103"/>
                    <a:pt x="187" y="103"/>
                  </a:cubicBezTo>
                  <a:cubicBezTo>
                    <a:pt x="187" y="103"/>
                    <a:pt x="187" y="103"/>
                    <a:pt x="187" y="103"/>
                  </a:cubicBezTo>
                  <a:cubicBezTo>
                    <a:pt x="188" y="94"/>
                    <a:pt x="188" y="94"/>
                    <a:pt x="188" y="94"/>
                  </a:cubicBezTo>
                  <a:cubicBezTo>
                    <a:pt x="188" y="91"/>
                    <a:pt x="189" y="89"/>
                    <a:pt x="191" y="87"/>
                  </a:cubicBezTo>
                  <a:cubicBezTo>
                    <a:pt x="190" y="80"/>
                    <a:pt x="190" y="80"/>
                    <a:pt x="190" y="80"/>
                  </a:cubicBezTo>
                  <a:cubicBezTo>
                    <a:pt x="190" y="79"/>
                    <a:pt x="189" y="78"/>
                    <a:pt x="187" y="78"/>
                  </a:cubicBezTo>
                  <a:cubicBezTo>
                    <a:pt x="174" y="83"/>
                    <a:pt x="174" y="83"/>
                    <a:pt x="174" y="83"/>
                  </a:cubicBezTo>
                  <a:cubicBezTo>
                    <a:pt x="175" y="70"/>
                    <a:pt x="175" y="70"/>
                    <a:pt x="175" y="70"/>
                  </a:cubicBezTo>
                  <a:cubicBezTo>
                    <a:pt x="176" y="68"/>
                    <a:pt x="180" y="64"/>
                    <a:pt x="187" y="60"/>
                  </a:cubicBezTo>
                  <a:cubicBezTo>
                    <a:pt x="184" y="46"/>
                    <a:pt x="184" y="46"/>
                    <a:pt x="184" y="46"/>
                  </a:cubicBezTo>
                  <a:cubicBezTo>
                    <a:pt x="183" y="41"/>
                    <a:pt x="184" y="38"/>
                    <a:pt x="187" y="34"/>
                  </a:cubicBezTo>
                  <a:cubicBezTo>
                    <a:pt x="186" y="32"/>
                    <a:pt x="186" y="32"/>
                    <a:pt x="186" y="32"/>
                  </a:cubicBezTo>
                  <a:cubicBezTo>
                    <a:pt x="182" y="32"/>
                    <a:pt x="182" y="32"/>
                    <a:pt x="182" y="32"/>
                  </a:cubicBezTo>
                  <a:cubicBezTo>
                    <a:pt x="181" y="32"/>
                    <a:pt x="181" y="32"/>
                    <a:pt x="181" y="32"/>
                  </a:cubicBezTo>
                  <a:cubicBezTo>
                    <a:pt x="179" y="38"/>
                    <a:pt x="179" y="38"/>
                    <a:pt x="179" y="38"/>
                  </a:cubicBezTo>
                  <a:cubicBezTo>
                    <a:pt x="178" y="40"/>
                    <a:pt x="176" y="41"/>
                    <a:pt x="174" y="41"/>
                  </a:cubicBezTo>
                  <a:cubicBezTo>
                    <a:pt x="174" y="41"/>
                    <a:pt x="174" y="41"/>
                    <a:pt x="174" y="41"/>
                  </a:cubicBezTo>
                  <a:cubicBezTo>
                    <a:pt x="170" y="38"/>
                    <a:pt x="170" y="38"/>
                    <a:pt x="170" y="38"/>
                  </a:cubicBezTo>
                  <a:cubicBezTo>
                    <a:pt x="169" y="38"/>
                    <a:pt x="169" y="38"/>
                    <a:pt x="169" y="38"/>
                  </a:cubicBezTo>
                  <a:cubicBezTo>
                    <a:pt x="169" y="38"/>
                    <a:pt x="169" y="38"/>
                    <a:pt x="169" y="38"/>
                  </a:cubicBezTo>
                  <a:cubicBezTo>
                    <a:pt x="169" y="38"/>
                    <a:pt x="169" y="38"/>
                    <a:pt x="169" y="38"/>
                  </a:cubicBezTo>
                  <a:cubicBezTo>
                    <a:pt x="169" y="37"/>
                    <a:pt x="169" y="37"/>
                    <a:pt x="169" y="37"/>
                  </a:cubicBezTo>
                  <a:cubicBezTo>
                    <a:pt x="168" y="34"/>
                    <a:pt x="168" y="34"/>
                    <a:pt x="168" y="34"/>
                  </a:cubicBezTo>
                  <a:cubicBezTo>
                    <a:pt x="167" y="30"/>
                    <a:pt x="167" y="30"/>
                    <a:pt x="167" y="30"/>
                  </a:cubicBezTo>
                  <a:cubicBezTo>
                    <a:pt x="167" y="30"/>
                    <a:pt x="167" y="30"/>
                    <a:pt x="167" y="30"/>
                  </a:cubicBezTo>
                  <a:cubicBezTo>
                    <a:pt x="167" y="31"/>
                    <a:pt x="167" y="31"/>
                    <a:pt x="167" y="31"/>
                  </a:cubicBezTo>
                  <a:cubicBezTo>
                    <a:pt x="166" y="32"/>
                    <a:pt x="166" y="32"/>
                    <a:pt x="166" y="32"/>
                  </a:cubicBezTo>
                  <a:cubicBezTo>
                    <a:pt x="159" y="32"/>
                    <a:pt x="159" y="32"/>
                    <a:pt x="159" y="32"/>
                  </a:cubicBezTo>
                  <a:cubicBezTo>
                    <a:pt x="158" y="30"/>
                    <a:pt x="158" y="30"/>
                    <a:pt x="158" y="30"/>
                  </a:cubicBezTo>
                  <a:cubicBezTo>
                    <a:pt x="157" y="26"/>
                    <a:pt x="157" y="26"/>
                    <a:pt x="157" y="26"/>
                  </a:cubicBezTo>
                  <a:cubicBezTo>
                    <a:pt x="157" y="20"/>
                    <a:pt x="157" y="20"/>
                    <a:pt x="157" y="20"/>
                  </a:cubicBezTo>
                  <a:cubicBezTo>
                    <a:pt x="153" y="12"/>
                    <a:pt x="153" y="12"/>
                    <a:pt x="153" y="12"/>
                  </a:cubicBezTo>
                  <a:cubicBezTo>
                    <a:pt x="153" y="6"/>
                    <a:pt x="153" y="6"/>
                    <a:pt x="153" y="6"/>
                  </a:cubicBezTo>
                  <a:lnTo>
                    <a:pt x="151" y="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8" name="Freeform 15"/>
            <p:cNvSpPr>
              <a:spLocks/>
            </p:cNvSpPr>
            <p:nvPr/>
          </p:nvSpPr>
          <p:spPr bwMode="auto">
            <a:xfrm>
              <a:off x="3229902" y="4511492"/>
              <a:ext cx="701366" cy="538412"/>
            </a:xfrm>
            <a:custGeom>
              <a:avLst/>
              <a:gdLst>
                <a:gd name="T0" fmla="*/ 202 w 250"/>
                <a:gd name="T1" fmla="*/ 6 h 192"/>
                <a:gd name="T2" fmla="*/ 188 w 250"/>
                <a:gd name="T3" fmla="*/ 18 h 192"/>
                <a:gd name="T4" fmla="*/ 172 w 250"/>
                <a:gd name="T5" fmla="*/ 22 h 192"/>
                <a:gd name="T6" fmla="*/ 161 w 250"/>
                <a:gd name="T7" fmla="*/ 21 h 192"/>
                <a:gd name="T8" fmla="*/ 160 w 250"/>
                <a:gd name="T9" fmla="*/ 22 h 192"/>
                <a:gd name="T10" fmla="*/ 147 w 250"/>
                <a:gd name="T11" fmla="*/ 26 h 192"/>
                <a:gd name="T12" fmla="*/ 136 w 250"/>
                <a:gd name="T13" fmla="*/ 32 h 192"/>
                <a:gd name="T14" fmla="*/ 126 w 250"/>
                <a:gd name="T15" fmla="*/ 40 h 192"/>
                <a:gd name="T16" fmla="*/ 120 w 250"/>
                <a:gd name="T17" fmla="*/ 48 h 192"/>
                <a:gd name="T18" fmla="*/ 118 w 250"/>
                <a:gd name="T19" fmla="*/ 52 h 192"/>
                <a:gd name="T20" fmla="*/ 102 w 250"/>
                <a:gd name="T21" fmla="*/ 48 h 192"/>
                <a:gd name="T22" fmla="*/ 84 w 250"/>
                <a:gd name="T23" fmla="*/ 40 h 192"/>
                <a:gd name="T24" fmla="*/ 80 w 250"/>
                <a:gd name="T25" fmla="*/ 46 h 192"/>
                <a:gd name="T26" fmla="*/ 74 w 250"/>
                <a:gd name="T27" fmla="*/ 51 h 192"/>
                <a:gd name="T28" fmla="*/ 62 w 250"/>
                <a:gd name="T29" fmla="*/ 58 h 192"/>
                <a:gd name="T30" fmla="*/ 51 w 250"/>
                <a:gd name="T31" fmla="*/ 68 h 192"/>
                <a:gd name="T32" fmla="*/ 22 w 250"/>
                <a:gd name="T33" fmla="*/ 63 h 192"/>
                <a:gd name="T34" fmla="*/ 9 w 250"/>
                <a:gd name="T35" fmla="*/ 65 h 192"/>
                <a:gd name="T36" fmla="*/ 0 w 250"/>
                <a:gd name="T37" fmla="*/ 69 h 192"/>
                <a:gd name="T38" fmla="*/ 2 w 250"/>
                <a:gd name="T39" fmla="*/ 79 h 192"/>
                <a:gd name="T40" fmla="*/ 20 w 250"/>
                <a:gd name="T41" fmla="*/ 80 h 192"/>
                <a:gd name="T42" fmla="*/ 23 w 250"/>
                <a:gd name="T43" fmla="*/ 94 h 192"/>
                <a:gd name="T44" fmla="*/ 38 w 250"/>
                <a:gd name="T45" fmla="*/ 92 h 192"/>
                <a:gd name="T46" fmla="*/ 50 w 250"/>
                <a:gd name="T47" fmla="*/ 90 h 192"/>
                <a:gd name="T48" fmla="*/ 53 w 250"/>
                <a:gd name="T49" fmla="*/ 108 h 192"/>
                <a:gd name="T50" fmla="*/ 46 w 250"/>
                <a:gd name="T51" fmla="*/ 117 h 192"/>
                <a:gd name="T52" fmla="*/ 34 w 250"/>
                <a:gd name="T53" fmla="*/ 124 h 192"/>
                <a:gd name="T54" fmla="*/ 53 w 250"/>
                <a:gd name="T55" fmla="*/ 129 h 192"/>
                <a:gd name="T56" fmla="*/ 60 w 250"/>
                <a:gd name="T57" fmla="*/ 133 h 192"/>
                <a:gd name="T58" fmla="*/ 76 w 250"/>
                <a:gd name="T59" fmla="*/ 142 h 192"/>
                <a:gd name="T60" fmla="*/ 70 w 250"/>
                <a:gd name="T61" fmla="*/ 150 h 192"/>
                <a:gd name="T62" fmla="*/ 97 w 250"/>
                <a:gd name="T63" fmla="*/ 179 h 192"/>
                <a:gd name="T64" fmla="*/ 107 w 250"/>
                <a:gd name="T65" fmla="*/ 174 h 192"/>
                <a:gd name="T66" fmla="*/ 122 w 250"/>
                <a:gd name="T67" fmla="*/ 185 h 192"/>
                <a:gd name="T68" fmla="*/ 127 w 250"/>
                <a:gd name="T69" fmla="*/ 180 h 192"/>
                <a:gd name="T70" fmla="*/ 135 w 250"/>
                <a:gd name="T71" fmla="*/ 181 h 192"/>
                <a:gd name="T72" fmla="*/ 154 w 250"/>
                <a:gd name="T73" fmla="*/ 185 h 192"/>
                <a:gd name="T74" fmla="*/ 156 w 250"/>
                <a:gd name="T75" fmla="*/ 186 h 192"/>
                <a:gd name="T76" fmla="*/ 173 w 250"/>
                <a:gd name="T77" fmla="*/ 173 h 192"/>
                <a:gd name="T78" fmla="*/ 178 w 250"/>
                <a:gd name="T79" fmla="*/ 179 h 192"/>
                <a:gd name="T80" fmla="*/ 182 w 250"/>
                <a:gd name="T81" fmla="*/ 170 h 192"/>
                <a:gd name="T82" fmla="*/ 198 w 250"/>
                <a:gd name="T83" fmla="*/ 153 h 192"/>
                <a:gd name="T84" fmla="*/ 207 w 250"/>
                <a:gd name="T85" fmla="*/ 154 h 192"/>
                <a:gd name="T86" fmla="*/ 205 w 250"/>
                <a:gd name="T87" fmla="*/ 143 h 192"/>
                <a:gd name="T88" fmla="*/ 207 w 250"/>
                <a:gd name="T89" fmla="*/ 138 h 192"/>
                <a:gd name="T90" fmla="*/ 228 w 250"/>
                <a:gd name="T91" fmla="*/ 126 h 192"/>
                <a:gd name="T92" fmla="*/ 228 w 250"/>
                <a:gd name="T93" fmla="*/ 115 h 192"/>
                <a:gd name="T94" fmla="*/ 232 w 250"/>
                <a:gd name="T95" fmla="*/ 105 h 192"/>
                <a:gd name="T96" fmla="*/ 239 w 250"/>
                <a:gd name="T97" fmla="*/ 90 h 192"/>
                <a:gd name="T98" fmla="*/ 248 w 250"/>
                <a:gd name="T99" fmla="*/ 78 h 192"/>
                <a:gd name="T100" fmla="*/ 248 w 250"/>
                <a:gd name="T101" fmla="*/ 67 h 192"/>
                <a:gd name="T102" fmla="*/ 248 w 250"/>
                <a:gd name="T103" fmla="*/ 60 h 192"/>
                <a:gd name="T104" fmla="*/ 226 w 250"/>
                <a:gd name="T105" fmla="*/ 61 h 192"/>
                <a:gd name="T106" fmla="*/ 221 w 250"/>
                <a:gd name="T107" fmla="*/ 51 h 192"/>
                <a:gd name="T108" fmla="*/ 210 w 250"/>
                <a:gd name="T109" fmla="*/ 51 h 192"/>
                <a:gd name="T110" fmla="*/ 222 w 250"/>
                <a:gd name="T111" fmla="*/ 29 h 192"/>
                <a:gd name="T112" fmla="*/ 220 w 250"/>
                <a:gd name="T113" fmla="*/ 14 h 192"/>
                <a:gd name="T114" fmla="*/ 217 w 250"/>
                <a:gd name="T115" fmla="*/ 0 h 192"/>
                <a:gd name="T116" fmla="*/ 208 w 250"/>
                <a:gd name="T117" fmla="*/ 5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50" h="192">
                  <a:moveTo>
                    <a:pt x="200" y="5"/>
                  </a:moveTo>
                  <a:cubicBezTo>
                    <a:pt x="201" y="5"/>
                    <a:pt x="201" y="5"/>
                    <a:pt x="201" y="5"/>
                  </a:cubicBezTo>
                  <a:cubicBezTo>
                    <a:pt x="202" y="6"/>
                    <a:pt x="202" y="6"/>
                    <a:pt x="202" y="6"/>
                  </a:cubicBezTo>
                  <a:cubicBezTo>
                    <a:pt x="196" y="14"/>
                    <a:pt x="196" y="14"/>
                    <a:pt x="196" y="14"/>
                  </a:cubicBezTo>
                  <a:cubicBezTo>
                    <a:pt x="194" y="16"/>
                    <a:pt x="192" y="18"/>
                    <a:pt x="188" y="18"/>
                  </a:cubicBezTo>
                  <a:cubicBezTo>
                    <a:pt x="188" y="18"/>
                    <a:pt x="188" y="18"/>
                    <a:pt x="188" y="18"/>
                  </a:cubicBezTo>
                  <a:cubicBezTo>
                    <a:pt x="184" y="16"/>
                    <a:pt x="184" y="16"/>
                    <a:pt x="184" y="16"/>
                  </a:cubicBezTo>
                  <a:cubicBezTo>
                    <a:pt x="180" y="16"/>
                    <a:pt x="180" y="16"/>
                    <a:pt x="180" y="16"/>
                  </a:cubicBezTo>
                  <a:cubicBezTo>
                    <a:pt x="172" y="22"/>
                    <a:pt x="172" y="22"/>
                    <a:pt x="172" y="22"/>
                  </a:cubicBezTo>
                  <a:cubicBezTo>
                    <a:pt x="170" y="23"/>
                    <a:pt x="167" y="21"/>
                    <a:pt x="164" y="16"/>
                  </a:cubicBezTo>
                  <a:cubicBezTo>
                    <a:pt x="161" y="21"/>
                    <a:pt x="161" y="21"/>
                    <a:pt x="161" y="21"/>
                  </a:cubicBezTo>
                  <a:cubicBezTo>
                    <a:pt x="161" y="21"/>
                    <a:pt x="161" y="21"/>
                    <a:pt x="161" y="21"/>
                  </a:cubicBezTo>
                  <a:cubicBezTo>
                    <a:pt x="161" y="21"/>
                    <a:pt x="161" y="21"/>
                    <a:pt x="161" y="21"/>
                  </a:cubicBezTo>
                  <a:cubicBezTo>
                    <a:pt x="160" y="22"/>
                    <a:pt x="160" y="22"/>
                    <a:pt x="160" y="22"/>
                  </a:cubicBezTo>
                  <a:cubicBezTo>
                    <a:pt x="160" y="22"/>
                    <a:pt x="160" y="22"/>
                    <a:pt x="160" y="22"/>
                  </a:cubicBezTo>
                  <a:cubicBezTo>
                    <a:pt x="158" y="24"/>
                    <a:pt x="158" y="24"/>
                    <a:pt x="158" y="24"/>
                  </a:cubicBezTo>
                  <a:cubicBezTo>
                    <a:pt x="152" y="24"/>
                    <a:pt x="152" y="24"/>
                    <a:pt x="152" y="24"/>
                  </a:cubicBezTo>
                  <a:cubicBezTo>
                    <a:pt x="147" y="26"/>
                    <a:pt x="147" y="26"/>
                    <a:pt x="147" y="26"/>
                  </a:cubicBezTo>
                  <a:cubicBezTo>
                    <a:pt x="141" y="31"/>
                    <a:pt x="141" y="31"/>
                    <a:pt x="141" y="31"/>
                  </a:cubicBezTo>
                  <a:cubicBezTo>
                    <a:pt x="139" y="31"/>
                    <a:pt x="139" y="31"/>
                    <a:pt x="139" y="31"/>
                  </a:cubicBezTo>
                  <a:cubicBezTo>
                    <a:pt x="136" y="32"/>
                    <a:pt x="136" y="32"/>
                    <a:pt x="136" y="32"/>
                  </a:cubicBezTo>
                  <a:cubicBezTo>
                    <a:pt x="134" y="34"/>
                    <a:pt x="134" y="36"/>
                    <a:pt x="135" y="38"/>
                  </a:cubicBezTo>
                  <a:cubicBezTo>
                    <a:pt x="138" y="42"/>
                    <a:pt x="138" y="42"/>
                    <a:pt x="138" y="42"/>
                  </a:cubicBezTo>
                  <a:cubicBezTo>
                    <a:pt x="126" y="40"/>
                    <a:pt x="126" y="40"/>
                    <a:pt x="126" y="40"/>
                  </a:cubicBezTo>
                  <a:cubicBezTo>
                    <a:pt x="120" y="45"/>
                    <a:pt x="120" y="45"/>
                    <a:pt x="120" y="45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18" y="51"/>
                    <a:pt x="118" y="51"/>
                    <a:pt x="118" y="51"/>
                  </a:cubicBezTo>
                  <a:cubicBezTo>
                    <a:pt x="118" y="51"/>
                    <a:pt x="118" y="51"/>
                    <a:pt x="118" y="51"/>
                  </a:cubicBezTo>
                  <a:cubicBezTo>
                    <a:pt x="118" y="52"/>
                    <a:pt x="118" y="52"/>
                    <a:pt x="118" y="52"/>
                  </a:cubicBezTo>
                  <a:cubicBezTo>
                    <a:pt x="112" y="52"/>
                    <a:pt x="112" y="52"/>
                    <a:pt x="112" y="52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2" y="48"/>
                    <a:pt x="102" y="48"/>
                    <a:pt x="102" y="48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4" y="49"/>
                    <a:pt x="92" y="46"/>
                    <a:pt x="89" y="42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0" y="46"/>
                    <a:pt x="80" y="46"/>
                    <a:pt x="80" y="46"/>
                  </a:cubicBezTo>
                  <a:cubicBezTo>
                    <a:pt x="80" y="46"/>
                    <a:pt x="80" y="46"/>
                    <a:pt x="80" y="46"/>
                  </a:cubicBezTo>
                  <a:cubicBezTo>
                    <a:pt x="80" y="46"/>
                    <a:pt x="80" y="46"/>
                    <a:pt x="80" y="46"/>
                  </a:cubicBezTo>
                  <a:cubicBezTo>
                    <a:pt x="74" y="51"/>
                    <a:pt x="74" y="51"/>
                    <a:pt x="74" y="51"/>
                  </a:cubicBezTo>
                  <a:cubicBezTo>
                    <a:pt x="74" y="51"/>
                    <a:pt x="74" y="51"/>
                    <a:pt x="74" y="51"/>
                  </a:cubicBezTo>
                  <a:cubicBezTo>
                    <a:pt x="74" y="51"/>
                    <a:pt x="74" y="51"/>
                    <a:pt x="74" y="51"/>
                  </a:cubicBezTo>
                  <a:cubicBezTo>
                    <a:pt x="73" y="51"/>
                    <a:pt x="73" y="51"/>
                    <a:pt x="73" y="51"/>
                  </a:cubicBezTo>
                  <a:cubicBezTo>
                    <a:pt x="69" y="52"/>
                    <a:pt x="69" y="52"/>
                    <a:pt x="69" y="52"/>
                  </a:cubicBezTo>
                  <a:cubicBezTo>
                    <a:pt x="62" y="58"/>
                    <a:pt x="62" y="58"/>
                    <a:pt x="62" y="58"/>
                  </a:cubicBezTo>
                  <a:cubicBezTo>
                    <a:pt x="62" y="58"/>
                    <a:pt x="62" y="58"/>
                    <a:pt x="62" y="58"/>
                  </a:cubicBezTo>
                  <a:cubicBezTo>
                    <a:pt x="56" y="61"/>
                    <a:pt x="56" y="61"/>
                    <a:pt x="56" y="61"/>
                  </a:cubicBezTo>
                  <a:cubicBezTo>
                    <a:pt x="51" y="68"/>
                    <a:pt x="51" y="68"/>
                    <a:pt x="51" y="68"/>
                  </a:cubicBezTo>
                  <a:cubicBezTo>
                    <a:pt x="35" y="68"/>
                    <a:pt x="35" y="68"/>
                    <a:pt x="35" y="68"/>
                  </a:cubicBezTo>
                  <a:cubicBezTo>
                    <a:pt x="35" y="68"/>
                    <a:pt x="35" y="68"/>
                    <a:pt x="35" y="68"/>
                  </a:cubicBezTo>
                  <a:cubicBezTo>
                    <a:pt x="22" y="63"/>
                    <a:pt x="22" y="63"/>
                    <a:pt x="22" y="63"/>
                  </a:cubicBezTo>
                  <a:cubicBezTo>
                    <a:pt x="16" y="62"/>
                    <a:pt x="16" y="62"/>
                    <a:pt x="16" y="62"/>
                  </a:cubicBezTo>
                  <a:cubicBezTo>
                    <a:pt x="10" y="65"/>
                    <a:pt x="10" y="65"/>
                    <a:pt x="10" y="65"/>
                  </a:cubicBezTo>
                  <a:cubicBezTo>
                    <a:pt x="9" y="65"/>
                    <a:pt x="9" y="65"/>
                    <a:pt x="9" y="65"/>
                  </a:cubicBezTo>
                  <a:cubicBezTo>
                    <a:pt x="9" y="65"/>
                    <a:pt x="9" y="65"/>
                    <a:pt x="9" y="65"/>
                  </a:cubicBezTo>
                  <a:cubicBezTo>
                    <a:pt x="5" y="67"/>
                    <a:pt x="5" y="67"/>
                    <a:pt x="5" y="67"/>
                  </a:cubicBezTo>
                  <a:cubicBezTo>
                    <a:pt x="3" y="68"/>
                    <a:pt x="2" y="69"/>
                    <a:pt x="0" y="69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2" y="79"/>
                    <a:pt x="2" y="79"/>
                    <a:pt x="2" y="79"/>
                  </a:cubicBezTo>
                  <a:cubicBezTo>
                    <a:pt x="11" y="76"/>
                    <a:pt x="11" y="76"/>
                    <a:pt x="11" y="76"/>
                  </a:cubicBezTo>
                  <a:cubicBezTo>
                    <a:pt x="13" y="76"/>
                    <a:pt x="16" y="77"/>
                    <a:pt x="20" y="79"/>
                  </a:cubicBezTo>
                  <a:cubicBezTo>
                    <a:pt x="20" y="80"/>
                    <a:pt x="20" y="80"/>
                    <a:pt x="20" y="80"/>
                  </a:cubicBezTo>
                  <a:cubicBezTo>
                    <a:pt x="21" y="80"/>
                    <a:pt x="21" y="80"/>
                    <a:pt x="21" y="80"/>
                  </a:cubicBezTo>
                  <a:cubicBezTo>
                    <a:pt x="21" y="94"/>
                    <a:pt x="21" y="94"/>
                    <a:pt x="21" y="94"/>
                  </a:cubicBezTo>
                  <a:cubicBezTo>
                    <a:pt x="23" y="94"/>
                    <a:pt x="23" y="94"/>
                    <a:pt x="23" y="94"/>
                  </a:cubicBezTo>
                  <a:cubicBezTo>
                    <a:pt x="32" y="94"/>
                    <a:pt x="32" y="94"/>
                    <a:pt x="32" y="94"/>
                  </a:cubicBezTo>
                  <a:cubicBezTo>
                    <a:pt x="37" y="93"/>
                    <a:pt x="37" y="93"/>
                    <a:pt x="37" y="93"/>
                  </a:cubicBezTo>
                  <a:cubicBezTo>
                    <a:pt x="38" y="92"/>
                    <a:pt x="38" y="92"/>
                    <a:pt x="38" y="92"/>
                  </a:cubicBezTo>
                  <a:cubicBezTo>
                    <a:pt x="41" y="90"/>
                    <a:pt x="44" y="89"/>
                    <a:pt x="47" y="89"/>
                  </a:cubicBezTo>
                  <a:cubicBezTo>
                    <a:pt x="49" y="88"/>
                    <a:pt x="49" y="88"/>
                    <a:pt x="49" y="88"/>
                  </a:cubicBezTo>
                  <a:cubicBezTo>
                    <a:pt x="50" y="90"/>
                    <a:pt x="50" y="90"/>
                    <a:pt x="50" y="90"/>
                  </a:cubicBezTo>
                  <a:cubicBezTo>
                    <a:pt x="52" y="94"/>
                    <a:pt x="52" y="94"/>
                    <a:pt x="52" y="94"/>
                  </a:cubicBezTo>
                  <a:cubicBezTo>
                    <a:pt x="52" y="95"/>
                    <a:pt x="52" y="95"/>
                    <a:pt x="52" y="95"/>
                  </a:cubicBezTo>
                  <a:cubicBezTo>
                    <a:pt x="53" y="108"/>
                    <a:pt x="53" y="108"/>
                    <a:pt x="53" y="108"/>
                  </a:cubicBezTo>
                  <a:cubicBezTo>
                    <a:pt x="53" y="109"/>
                    <a:pt x="53" y="109"/>
                    <a:pt x="53" y="109"/>
                  </a:cubicBezTo>
                  <a:cubicBezTo>
                    <a:pt x="46" y="117"/>
                    <a:pt x="46" y="117"/>
                    <a:pt x="46" y="117"/>
                  </a:cubicBezTo>
                  <a:cubicBezTo>
                    <a:pt x="46" y="117"/>
                    <a:pt x="46" y="117"/>
                    <a:pt x="46" y="117"/>
                  </a:cubicBezTo>
                  <a:cubicBezTo>
                    <a:pt x="46" y="117"/>
                    <a:pt x="46" y="117"/>
                    <a:pt x="46" y="117"/>
                  </a:cubicBezTo>
                  <a:cubicBezTo>
                    <a:pt x="37" y="121"/>
                    <a:pt x="37" y="121"/>
                    <a:pt x="37" y="121"/>
                  </a:cubicBezTo>
                  <a:cubicBezTo>
                    <a:pt x="34" y="124"/>
                    <a:pt x="34" y="124"/>
                    <a:pt x="34" y="124"/>
                  </a:cubicBezTo>
                  <a:cubicBezTo>
                    <a:pt x="36" y="127"/>
                    <a:pt x="36" y="127"/>
                    <a:pt x="36" y="127"/>
                  </a:cubicBezTo>
                  <a:cubicBezTo>
                    <a:pt x="53" y="128"/>
                    <a:pt x="53" y="128"/>
                    <a:pt x="53" y="128"/>
                  </a:cubicBezTo>
                  <a:cubicBezTo>
                    <a:pt x="53" y="129"/>
                    <a:pt x="53" y="129"/>
                    <a:pt x="53" y="129"/>
                  </a:cubicBezTo>
                  <a:cubicBezTo>
                    <a:pt x="53" y="129"/>
                    <a:pt x="53" y="129"/>
                    <a:pt x="53" y="129"/>
                  </a:cubicBezTo>
                  <a:cubicBezTo>
                    <a:pt x="54" y="129"/>
                    <a:pt x="54" y="129"/>
                    <a:pt x="54" y="129"/>
                  </a:cubicBezTo>
                  <a:cubicBezTo>
                    <a:pt x="60" y="133"/>
                    <a:pt x="60" y="133"/>
                    <a:pt x="60" y="133"/>
                  </a:cubicBezTo>
                  <a:cubicBezTo>
                    <a:pt x="76" y="133"/>
                    <a:pt x="76" y="133"/>
                    <a:pt x="76" y="133"/>
                  </a:cubicBezTo>
                  <a:cubicBezTo>
                    <a:pt x="76" y="135"/>
                    <a:pt x="76" y="135"/>
                    <a:pt x="76" y="135"/>
                  </a:cubicBezTo>
                  <a:cubicBezTo>
                    <a:pt x="76" y="142"/>
                    <a:pt x="76" y="142"/>
                    <a:pt x="76" y="142"/>
                  </a:cubicBezTo>
                  <a:cubicBezTo>
                    <a:pt x="76" y="143"/>
                    <a:pt x="76" y="143"/>
                    <a:pt x="76" y="143"/>
                  </a:cubicBezTo>
                  <a:cubicBezTo>
                    <a:pt x="77" y="143"/>
                    <a:pt x="77" y="143"/>
                    <a:pt x="77" y="143"/>
                  </a:cubicBezTo>
                  <a:cubicBezTo>
                    <a:pt x="70" y="150"/>
                    <a:pt x="70" y="150"/>
                    <a:pt x="70" y="150"/>
                  </a:cubicBezTo>
                  <a:cubicBezTo>
                    <a:pt x="69" y="159"/>
                    <a:pt x="71" y="164"/>
                    <a:pt x="74" y="165"/>
                  </a:cubicBezTo>
                  <a:cubicBezTo>
                    <a:pt x="87" y="172"/>
                    <a:pt x="87" y="172"/>
                    <a:pt x="87" y="172"/>
                  </a:cubicBezTo>
                  <a:cubicBezTo>
                    <a:pt x="97" y="179"/>
                    <a:pt x="97" y="179"/>
                    <a:pt x="97" y="179"/>
                  </a:cubicBezTo>
                  <a:cubicBezTo>
                    <a:pt x="106" y="175"/>
                    <a:pt x="106" y="175"/>
                    <a:pt x="106" y="175"/>
                  </a:cubicBezTo>
                  <a:cubicBezTo>
                    <a:pt x="106" y="174"/>
                    <a:pt x="106" y="174"/>
                    <a:pt x="106" y="174"/>
                  </a:cubicBezTo>
                  <a:cubicBezTo>
                    <a:pt x="107" y="174"/>
                    <a:pt x="107" y="174"/>
                    <a:pt x="107" y="174"/>
                  </a:cubicBezTo>
                  <a:cubicBezTo>
                    <a:pt x="108" y="174"/>
                    <a:pt x="108" y="174"/>
                    <a:pt x="108" y="174"/>
                  </a:cubicBezTo>
                  <a:cubicBezTo>
                    <a:pt x="120" y="184"/>
                    <a:pt x="120" y="184"/>
                    <a:pt x="120" y="184"/>
                  </a:cubicBezTo>
                  <a:cubicBezTo>
                    <a:pt x="122" y="185"/>
                    <a:pt x="122" y="185"/>
                    <a:pt x="122" y="185"/>
                  </a:cubicBezTo>
                  <a:cubicBezTo>
                    <a:pt x="126" y="181"/>
                    <a:pt x="126" y="181"/>
                    <a:pt x="126" y="181"/>
                  </a:cubicBezTo>
                  <a:cubicBezTo>
                    <a:pt x="126" y="180"/>
                    <a:pt x="126" y="180"/>
                    <a:pt x="126" y="180"/>
                  </a:cubicBezTo>
                  <a:cubicBezTo>
                    <a:pt x="127" y="180"/>
                    <a:pt x="127" y="180"/>
                    <a:pt x="127" y="180"/>
                  </a:cubicBezTo>
                  <a:cubicBezTo>
                    <a:pt x="127" y="180"/>
                    <a:pt x="127" y="180"/>
                    <a:pt x="127" y="180"/>
                  </a:cubicBezTo>
                  <a:cubicBezTo>
                    <a:pt x="128" y="180"/>
                    <a:pt x="128" y="180"/>
                    <a:pt x="128" y="180"/>
                  </a:cubicBezTo>
                  <a:cubicBezTo>
                    <a:pt x="135" y="181"/>
                    <a:pt x="135" y="181"/>
                    <a:pt x="135" y="181"/>
                  </a:cubicBezTo>
                  <a:cubicBezTo>
                    <a:pt x="137" y="168"/>
                    <a:pt x="137" y="168"/>
                    <a:pt x="137" y="168"/>
                  </a:cubicBezTo>
                  <a:cubicBezTo>
                    <a:pt x="146" y="185"/>
                    <a:pt x="146" y="185"/>
                    <a:pt x="146" y="185"/>
                  </a:cubicBezTo>
                  <a:cubicBezTo>
                    <a:pt x="154" y="185"/>
                    <a:pt x="154" y="185"/>
                    <a:pt x="154" y="185"/>
                  </a:cubicBezTo>
                  <a:cubicBezTo>
                    <a:pt x="156" y="186"/>
                    <a:pt x="156" y="186"/>
                    <a:pt x="156" y="186"/>
                  </a:cubicBezTo>
                  <a:cubicBezTo>
                    <a:pt x="156" y="186"/>
                    <a:pt x="156" y="186"/>
                    <a:pt x="156" y="186"/>
                  </a:cubicBezTo>
                  <a:cubicBezTo>
                    <a:pt x="156" y="186"/>
                    <a:pt x="156" y="186"/>
                    <a:pt x="156" y="186"/>
                  </a:cubicBezTo>
                  <a:cubicBezTo>
                    <a:pt x="156" y="192"/>
                    <a:pt x="156" y="192"/>
                    <a:pt x="156" y="192"/>
                  </a:cubicBezTo>
                  <a:cubicBezTo>
                    <a:pt x="160" y="191"/>
                    <a:pt x="160" y="191"/>
                    <a:pt x="160" y="191"/>
                  </a:cubicBezTo>
                  <a:cubicBezTo>
                    <a:pt x="173" y="173"/>
                    <a:pt x="173" y="173"/>
                    <a:pt x="173" y="173"/>
                  </a:cubicBezTo>
                  <a:cubicBezTo>
                    <a:pt x="178" y="182"/>
                    <a:pt x="178" y="182"/>
                    <a:pt x="178" y="182"/>
                  </a:cubicBezTo>
                  <a:cubicBezTo>
                    <a:pt x="178" y="179"/>
                    <a:pt x="178" y="179"/>
                    <a:pt x="178" y="179"/>
                  </a:cubicBezTo>
                  <a:cubicBezTo>
                    <a:pt x="178" y="179"/>
                    <a:pt x="178" y="179"/>
                    <a:pt x="178" y="179"/>
                  </a:cubicBezTo>
                  <a:cubicBezTo>
                    <a:pt x="178" y="178"/>
                    <a:pt x="178" y="178"/>
                    <a:pt x="178" y="178"/>
                  </a:cubicBezTo>
                  <a:cubicBezTo>
                    <a:pt x="178" y="178"/>
                    <a:pt x="178" y="178"/>
                    <a:pt x="178" y="178"/>
                  </a:cubicBezTo>
                  <a:cubicBezTo>
                    <a:pt x="182" y="170"/>
                    <a:pt x="182" y="170"/>
                    <a:pt x="182" y="170"/>
                  </a:cubicBezTo>
                  <a:cubicBezTo>
                    <a:pt x="186" y="164"/>
                    <a:pt x="186" y="164"/>
                    <a:pt x="186" y="164"/>
                  </a:cubicBezTo>
                  <a:cubicBezTo>
                    <a:pt x="196" y="164"/>
                    <a:pt x="196" y="164"/>
                    <a:pt x="196" y="164"/>
                  </a:cubicBezTo>
                  <a:cubicBezTo>
                    <a:pt x="198" y="153"/>
                    <a:pt x="198" y="153"/>
                    <a:pt x="198" y="153"/>
                  </a:cubicBezTo>
                  <a:cubicBezTo>
                    <a:pt x="199" y="153"/>
                    <a:pt x="199" y="153"/>
                    <a:pt x="199" y="153"/>
                  </a:cubicBezTo>
                  <a:cubicBezTo>
                    <a:pt x="200" y="153"/>
                    <a:pt x="200" y="153"/>
                    <a:pt x="200" y="153"/>
                  </a:cubicBezTo>
                  <a:cubicBezTo>
                    <a:pt x="207" y="154"/>
                    <a:pt x="207" y="154"/>
                    <a:pt x="207" y="154"/>
                  </a:cubicBezTo>
                  <a:cubicBezTo>
                    <a:pt x="208" y="150"/>
                    <a:pt x="208" y="150"/>
                    <a:pt x="208" y="150"/>
                  </a:cubicBezTo>
                  <a:cubicBezTo>
                    <a:pt x="205" y="144"/>
                    <a:pt x="205" y="144"/>
                    <a:pt x="205" y="144"/>
                  </a:cubicBezTo>
                  <a:cubicBezTo>
                    <a:pt x="205" y="143"/>
                    <a:pt x="205" y="143"/>
                    <a:pt x="205" y="143"/>
                  </a:cubicBezTo>
                  <a:cubicBezTo>
                    <a:pt x="207" y="139"/>
                    <a:pt x="207" y="139"/>
                    <a:pt x="207" y="139"/>
                  </a:cubicBezTo>
                  <a:cubicBezTo>
                    <a:pt x="207" y="138"/>
                    <a:pt x="207" y="138"/>
                    <a:pt x="207" y="138"/>
                  </a:cubicBezTo>
                  <a:cubicBezTo>
                    <a:pt x="207" y="138"/>
                    <a:pt x="207" y="138"/>
                    <a:pt x="207" y="138"/>
                  </a:cubicBezTo>
                  <a:cubicBezTo>
                    <a:pt x="208" y="138"/>
                    <a:pt x="208" y="138"/>
                    <a:pt x="208" y="138"/>
                  </a:cubicBezTo>
                  <a:cubicBezTo>
                    <a:pt x="208" y="137"/>
                    <a:pt x="208" y="137"/>
                    <a:pt x="208" y="137"/>
                  </a:cubicBezTo>
                  <a:cubicBezTo>
                    <a:pt x="228" y="126"/>
                    <a:pt x="228" y="126"/>
                    <a:pt x="228" y="126"/>
                  </a:cubicBezTo>
                  <a:cubicBezTo>
                    <a:pt x="228" y="115"/>
                    <a:pt x="228" y="115"/>
                    <a:pt x="228" y="115"/>
                  </a:cubicBezTo>
                  <a:cubicBezTo>
                    <a:pt x="228" y="115"/>
                    <a:pt x="228" y="115"/>
                    <a:pt x="228" y="115"/>
                  </a:cubicBezTo>
                  <a:cubicBezTo>
                    <a:pt x="228" y="115"/>
                    <a:pt x="228" y="115"/>
                    <a:pt x="228" y="115"/>
                  </a:cubicBezTo>
                  <a:cubicBezTo>
                    <a:pt x="232" y="107"/>
                    <a:pt x="232" y="107"/>
                    <a:pt x="232" y="107"/>
                  </a:cubicBezTo>
                  <a:cubicBezTo>
                    <a:pt x="232" y="105"/>
                    <a:pt x="232" y="105"/>
                    <a:pt x="232" y="105"/>
                  </a:cubicBezTo>
                  <a:cubicBezTo>
                    <a:pt x="232" y="105"/>
                    <a:pt x="232" y="105"/>
                    <a:pt x="232" y="105"/>
                  </a:cubicBezTo>
                  <a:cubicBezTo>
                    <a:pt x="239" y="90"/>
                    <a:pt x="239" y="90"/>
                    <a:pt x="239" y="90"/>
                  </a:cubicBezTo>
                  <a:cubicBezTo>
                    <a:pt x="239" y="90"/>
                    <a:pt x="239" y="90"/>
                    <a:pt x="239" y="90"/>
                  </a:cubicBezTo>
                  <a:cubicBezTo>
                    <a:pt x="239" y="90"/>
                    <a:pt x="239" y="90"/>
                    <a:pt x="239" y="90"/>
                  </a:cubicBezTo>
                  <a:cubicBezTo>
                    <a:pt x="244" y="85"/>
                    <a:pt x="244" y="85"/>
                    <a:pt x="244" y="85"/>
                  </a:cubicBezTo>
                  <a:cubicBezTo>
                    <a:pt x="248" y="79"/>
                    <a:pt x="248" y="79"/>
                    <a:pt x="248" y="79"/>
                  </a:cubicBezTo>
                  <a:cubicBezTo>
                    <a:pt x="248" y="78"/>
                    <a:pt x="248" y="78"/>
                    <a:pt x="248" y="78"/>
                  </a:cubicBezTo>
                  <a:cubicBezTo>
                    <a:pt x="248" y="78"/>
                    <a:pt x="248" y="78"/>
                    <a:pt x="248" y="78"/>
                  </a:cubicBezTo>
                  <a:cubicBezTo>
                    <a:pt x="250" y="73"/>
                    <a:pt x="250" y="73"/>
                    <a:pt x="250" y="73"/>
                  </a:cubicBezTo>
                  <a:cubicBezTo>
                    <a:pt x="248" y="67"/>
                    <a:pt x="248" y="67"/>
                    <a:pt x="248" y="67"/>
                  </a:cubicBezTo>
                  <a:cubicBezTo>
                    <a:pt x="248" y="67"/>
                    <a:pt x="248" y="67"/>
                    <a:pt x="248" y="67"/>
                  </a:cubicBezTo>
                  <a:cubicBezTo>
                    <a:pt x="248" y="67"/>
                    <a:pt x="248" y="67"/>
                    <a:pt x="248" y="67"/>
                  </a:cubicBezTo>
                  <a:cubicBezTo>
                    <a:pt x="248" y="60"/>
                    <a:pt x="248" y="60"/>
                    <a:pt x="248" y="60"/>
                  </a:cubicBezTo>
                  <a:cubicBezTo>
                    <a:pt x="244" y="60"/>
                    <a:pt x="244" y="60"/>
                    <a:pt x="244" y="60"/>
                  </a:cubicBezTo>
                  <a:cubicBezTo>
                    <a:pt x="238" y="63"/>
                    <a:pt x="238" y="63"/>
                    <a:pt x="238" y="63"/>
                  </a:cubicBezTo>
                  <a:cubicBezTo>
                    <a:pt x="236" y="65"/>
                    <a:pt x="232" y="64"/>
                    <a:pt x="226" y="61"/>
                  </a:cubicBezTo>
                  <a:cubicBezTo>
                    <a:pt x="224" y="60"/>
                    <a:pt x="224" y="56"/>
                    <a:pt x="226" y="50"/>
                  </a:cubicBezTo>
                  <a:cubicBezTo>
                    <a:pt x="222" y="49"/>
                    <a:pt x="222" y="49"/>
                    <a:pt x="222" y="49"/>
                  </a:cubicBezTo>
                  <a:cubicBezTo>
                    <a:pt x="221" y="51"/>
                    <a:pt x="221" y="51"/>
                    <a:pt x="221" y="51"/>
                  </a:cubicBezTo>
                  <a:cubicBezTo>
                    <a:pt x="217" y="55"/>
                    <a:pt x="214" y="58"/>
                    <a:pt x="214" y="58"/>
                  </a:cubicBezTo>
                  <a:cubicBezTo>
                    <a:pt x="213" y="58"/>
                    <a:pt x="212" y="58"/>
                    <a:pt x="212" y="57"/>
                  </a:cubicBezTo>
                  <a:cubicBezTo>
                    <a:pt x="211" y="56"/>
                    <a:pt x="210" y="54"/>
                    <a:pt x="210" y="51"/>
                  </a:cubicBezTo>
                  <a:cubicBezTo>
                    <a:pt x="210" y="47"/>
                    <a:pt x="210" y="45"/>
                    <a:pt x="212" y="44"/>
                  </a:cubicBezTo>
                  <a:cubicBezTo>
                    <a:pt x="212" y="43"/>
                    <a:pt x="213" y="42"/>
                    <a:pt x="214" y="43"/>
                  </a:cubicBezTo>
                  <a:cubicBezTo>
                    <a:pt x="222" y="29"/>
                    <a:pt x="222" y="29"/>
                    <a:pt x="222" y="29"/>
                  </a:cubicBezTo>
                  <a:cubicBezTo>
                    <a:pt x="224" y="24"/>
                    <a:pt x="224" y="24"/>
                    <a:pt x="224" y="24"/>
                  </a:cubicBezTo>
                  <a:cubicBezTo>
                    <a:pt x="225" y="18"/>
                    <a:pt x="225" y="18"/>
                    <a:pt x="225" y="18"/>
                  </a:cubicBezTo>
                  <a:cubicBezTo>
                    <a:pt x="220" y="14"/>
                    <a:pt x="220" y="14"/>
                    <a:pt x="220" y="14"/>
                  </a:cubicBezTo>
                  <a:cubicBezTo>
                    <a:pt x="219" y="13"/>
                    <a:pt x="219" y="10"/>
                    <a:pt x="220" y="6"/>
                  </a:cubicBezTo>
                  <a:cubicBezTo>
                    <a:pt x="220" y="4"/>
                    <a:pt x="220" y="4"/>
                    <a:pt x="220" y="4"/>
                  </a:cubicBezTo>
                  <a:cubicBezTo>
                    <a:pt x="220" y="3"/>
                    <a:pt x="219" y="1"/>
                    <a:pt x="217" y="0"/>
                  </a:cubicBezTo>
                  <a:cubicBezTo>
                    <a:pt x="216" y="0"/>
                    <a:pt x="216" y="0"/>
                    <a:pt x="216" y="0"/>
                  </a:cubicBezTo>
                  <a:cubicBezTo>
                    <a:pt x="216" y="1"/>
                    <a:pt x="216" y="1"/>
                    <a:pt x="216" y="1"/>
                  </a:cubicBezTo>
                  <a:cubicBezTo>
                    <a:pt x="215" y="4"/>
                    <a:pt x="212" y="6"/>
                    <a:pt x="208" y="5"/>
                  </a:cubicBezTo>
                  <a:cubicBezTo>
                    <a:pt x="206" y="4"/>
                    <a:pt x="203" y="4"/>
                    <a:pt x="200" y="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9" name="Freeform 16"/>
            <p:cNvSpPr>
              <a:spLocks/>
            </p:cNvSpPr>
            <p:nvPr/>
          </p:nvSpPr>
          <p:spPr bwMode="auto">
            <a:xfrm>
              <a:off x="3328446" y="3922433"/>
              <a:ext cx="395275" cy="404084"/>
            </a:xfrm>
            <a:custGeom>
              <a:avLst/>
              <a:gdLst>
                <a:gd name="T0" fmla="*/ 134 w 141"/>
                <a:gd name="T1" fmla="*/ 16 h 144"/>
                <a:gd name="T2" fmla="*/ 129 w 141"/>
                <a:gd name="T3" fmla="*/ 15 h 144"/>
                <a:gd name="T4" fmla="*/ 125 w 141"/>
                <a:gd name="T5" fmla="*/ 13 h 144"/>
                <a:gd name="T6" fmla="*/ 117 w 141"/>
                <a:gd name="T7" fmla="*/ 14 h 144"/>
                <a:gd name="T8" fmla="*/ 111 w 141"/>
                <a:gd name="T9" fmla="*/ 12 h 144"/>
                <a:gd name="T10" fmla="*/ 110 w 141"/>
                <a:gd name="T11" fmla="*/ 11 h 144"/>
                <a:gd name="T12" fmla="*/ 102 w 141"/>
                <a:gd name="T13" fmla="*/ 2 h 144"/>
                <a:gd name="T14" fmla="*/ 88 w 141"/>
                <a:gd name="T15" fmla="*/ 8 h 144"/>
                <a:gd name="T16" fmla="*/ 86 w 141"/>
                <a:gd name="T17" fmla="*/ 20 h 144"/>
                <a:gd name="T18" fmla="*/ 81 w 141"/>
                <a:gd name="T19" fmla="*/ 30 h 144"/>
                <a:gd name="T20" fmla="*/ 72 w 141"/>
                <a:gd name="T21" fmla="*/ 43 h 144"/>
                <a:gd name="T22" fmla="*/ 57 w 141"/>
                <a:gd name="T23" fmla="*/ 59 h 144"/>
                <a:gd name="T24" fmla="*/ 43 w 141"/>
                <a:gd name="T25" fmla="*/ 73 h 144"/>
                <a:gd name="T26" fmla="*/ 36 w 141"/>
                <a:gd name="T27" fmla="*/ 82 h 144"/>
                <a:gd name="T28" fmla="*/ 0 w 141"/>
                <a:gd name="T29" fmla="*/ 84 h 144"/>
                <a:gd name="T30" fmla="*/ 10 w 141"/>
                <a:gd name="T31" fmla="*/ 114 h 144"/>
                <a:gd name="T32" fmla="*/ 16 w 141"/>
                <a:gd name="T33" fmla="*/ 117 h 144"/>
                <a:gd name="T34" fmla="*/ 21 w 141"/>
                <a:gd name="T35" fmla="*/ 131 h 144"/>
                <a:gd name="T36" fmla="*/ 21 w 141"/>
                <a:gd name="T37" fmla="*/ 134 h 144"/>
                <a:gd name="T38" fmla="*/ 31 w 141"/>
                <a:gd name="T39" fmla="*/ 131 h 144"/>
                <a:gd name="T40" fmla="*/ 35 w 141"/>
                <a:gd name="T41" fmla="*/ 133 h 144"/>
                <a:gd name="T42" fmla="*/ 38 w 141"/>
                <a:gd name="T43" fmla="*/ 123 h 144"/>
                <a:gd name="T44" fmla="*/ 55 w 141"/>
                <a:gd name="T45" fmla="*/ 116 h 144"/>
                <a:gd name="T46" fmla="*/ 56 w 141"/>
                <a:gd name="T47" fmla="*/ 106 h 144"/>
                <a:gd name="T48" fmla="*/ 60 w 141"/>
                <a:gd name="T49" fmla="*/ 104 h 144"/>
                <a:gd name="T50" fmla="*/ 61 w 141"/>
                <a:gd name="T51" fmla="*/ 104 h 144"/>
                <a:gd name="T52" fmla="*/ 68 w 141"/>
                <a:gd name="T53" fmla="*/ 110 h 144"/>
                <a:gd name="T54" fmla="*/ 70 w 141"/>
                <a:gd name="T55" fmla="*/ 116 h 144"/>
                <a:gd name="T56" fmla="*/ 75 w 141"/>
                <a:gd name="T57" fmla="*/ 109 h 144"/>
                <a:gd name="T58" fmla="*/ 81 w 141"/>
                <a:gd name="T59" fmla="*/ 106 h 144"/>
                <a:gd name="T60" fmla="*/ 87 w 141"/>
                <a:gd name="T61" fmla="*/ 107 h 144"/>
                <a:gd name="T62" fmla="*/ 90 w 141"/>
                <a:gd name="T63" fmla="*/ 119 h 144"/>
                <a:gd name="T64" fmla="*/ 94 w 141"/>
                <a:gd name="T65" fmla="*/ 127 h 144"/>
                <a:gd name="T66" fmla="*/ 97 w 141"/>
                <a:gd name="T67" fmla="*/ 135 h 144"/>
                <a:gd name="T68" fmla="*/ 103 w 141"/>
                <a:gd name="T69" fmla="*/ 135 h 144"/>
                <a:gd name="T70" fmla="*/ 104 w 141"/>
                <a:gd name="T71" fmla="*/ 136 h 144"/>
                <a:gd name="T72" fmla="*/ 108 w 141"/>
                <a:gd name="T73" fmla="*/ 144 h 144"/>
                <a:gd name="T74" fmla="*/ 110 w 141"/>
                <a:gd name="T75" fmla="*/ 138 h 144"/>
                <a:gd name="T76" fmla="*/ 111 w 141"/>
                <a:gd name="T77" fmla="*/ 137 h 144"/>
                <a:gd name="T78" fmla="*/ 115 w 141"/>
                <a:gd name="T79" fmla="*/ 135 h 144"/>
                <a:gd name="T80" fmla="*/ 117 w 141"/>
                <a:gd name="T81" fmla="*/ 132 h 144"/>
                <a:gd name="T82" fmla="*/ 93 w 141"/>
                <a:gd name="T83" fmla="*/ 84 h 144"/>
                <a:gd name="T84" fmla="*/ 87 w 141"/>
                <a:gd name="T85" fmla="*/ 65 h 144"/>
                <a:gd name="T86" fmla="*/ 87 w 141"/>
                <a:gd name="T87" fmla="*/ 64 h 144"/>
                <a:gd name="T88" fmla="*/ 91 w 141"/>
                <a:gd name="T89" fmla="*/ 53 h 144"/>
                <a:gd name="T90" fmla="*/ 130 w 141"/>
                <a:gd name="T91" fmla="*/ 44 h 144"/>
                <a:gd name="T92" fmla="*/ 139 w 141"/>
                <a:gd name="T93" fmla="*/ 38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41" h="144">
                  <a:moveTo>
                    <a:pt x="141" y="29"/>
                  </a:moveTo>
                  <a:cubicBezTo>
                    <a:pt x="139" y="23"/>
                    <a:pt x="139" y="23"/>
                    <a:pt x="139" y="23"/>
                  </a:cubicBezTo>
                  <a:cubicBezTo>
                    <a:pt x="134" y="16"/>
                    <a:pt x="134" y="16"/>
                    <a:pt x="134" y="16"/>
                  </a:cubicBezTo>
                  <a:cubicBezTo>
                    <a:pt x="129" y="15"/>
                    <a:pt x="129" y="15"/>
                    <a:pt x="129" y="15"/>
                  </a:cubicBezTo>
                  <a:cubicBezTo>
                    <a:pt x="129" y="15"/>
                    <a:pt x="129" y="15"/>
                    <a:pt x="129" y="15"/>
                  </a:cubicBezTo>
                  <a:cubicBezTo>
                    <a:pt x="129" y="15"/>
                    <a:pt x="129" y="15"/>
                    <a:pt x="129" y="15"/>
                  </a:cubicBezTo>
                  <a:cubicBezTo>
                    <a:pt x="129" y="15"/>
                    <a:pt x="129" y="15"/>
                    <a:pt x="129" y="15"/>
                  </a:cubicBezTo>
                  <a:cubicBezTo>
                    <a:pt x="125" y="13"/>
                    <a:pt x="125" y="13"/>
                    <a:pt x="125" y="13"/>
                  </a:cubicBezTo>
                  <a:cubicBezTo>
                    <a:pt x="125" y="13"/>
                    <a:pt x="125" y="13"/>
                    <a:pt x="125" y="13"/>
                  </a:cubicBezTo>
                  <a:cubicBezTo>
                    <a:pt x="124" y="13"/>
                    <a:pt x="124" y="13"/>
                    <a:pt x="124" y="13"/>
                  </a:cubicBezTo>
                  <a:cubicBezTo>
                    <a:pt x="122" y="13"/>
                    <a:pt x="122" y="13"/>
                    <a:pt x="122" y="13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6" y="14"/>
                    <a:pt x="116" y="14"/>
                    <a:pt x="116" y="14"/>
                  </a:cubicBezTo>
                  <a:cubicBezTo>
                    <a:pt x="111" y="12"/>
                    <a:pt x="111" y="12"/>
                    <a:pt x="111" y="12"/>
                  </a:cubicBezTo>
                  <a:cubicBezTo>
                    <a:pt x="111" y="11"/>
                    <a:pt x="111" y="11"/>
                    <a:pt x="111" y="11"/>
                  </a:cubicBezTo>
                  <a:cubicBezTo>
                    <a:pt x="110" y="11"/>
                    <a:pt x="110" y="11"/>
                    <a:pt x="110" y="11"/>
                  </a:cubicBezTo>
                  <a:cubicBezTo>
                    <a:pt x="110" y="11"/>
                    <a:pt x="110" y="11"/>
                    <a:pt x="110" y="11"/>
                  </a:cubicBezTo>
                  <a:cubicBezTo>
                    <a:pt x="110" y="11"/>
                    <a:pt x="110" y="11"/>
                    <a:pt x="110" y="11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2" y="2"/>
                    <a:pt x="102" y="2"/>
                    <a:pt x="102" y="2"/>
                  </a:cubicBezTo>
                  <a:cubicBezTo>
                    <a:pt x="98" y="0"/>
                    <a:pt x="98" y="0"/>
                    <a:pt x="98" y="0"/>
                  </a:cubicBezTo>
                  <a:cubicBezTo>
                    <a:pt x="93" y="4"/>
                    <a:pt x="93" y="4"/>
                    <a:pt x="93" y="4"/>
                  </a:cubicBezTo>
                  <a:cubicBezTo>
                    <a:pt x="88" y="8"/>
                    <a:pt x="88" y="8"/>
                    <a:pt x="88" y="8"/>
                  </a:cubicBezTo>
                  <a:cubicBezTo>
                    <a:pt x="86" y="20"/>
                    <a:pt x="86" y="20"/>
                    <a:pt x="86" y="20"/>
                  </a:cubicBezTo>
                  <a:cubicBezTo>
                    <a:pt x="86" y="20"/>
                    <a:pt x="86" y="20"/>
                    <a:pt x="86" y="20"/>
                  </a:cubicBezTo>
                  <a:cubicBezTo>
                    <a:pt x="86" y="20"/>
                    <a:pt x="86" y="20"/>
                    <a:pt x="86" y="20"/>
                  </a:cubicBezTo>
                  <a:cubicBezTo>
                    <a:pt x="81" y="29"/>
                    <a:pt x="81" y="29"/>
                    <a:pt x="81" y="29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77" y="34"/>
                    <a:pt x="77" y="34"/>
                    <a:pt x="77" y="34"/>
                  </a:cubicBezTo>
                  <a:cubicBezTo>
                    <a:pt x="72" y="43"/>
                    <a:pt x="72" y="43"/>
                    <a:pt x="72" y="43"/>
                  </a:cubicBezTo>
                  <a:cubicBezTo>
                    <a:pt x="72" y="43"/>
                    <a:pt x="72" y="43"/>
                    <a:pt x="72" y="43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68" y="47"/>
                    <a:pt x="65" y="50"/>
                    <a:pt x="61" y="52"/>
                  </a:cubicBezTo>
                  <a:cubicBezTo>
                    <a:pt x="57" y="59"/>
                    <a:pt x="57" y="59"/>
                    <a:pt x="57" y="59"/>
                  </a:cubicBezTo>
                  <a:cubicBezTo>
                    <a:pt x="57" y="61"/>
                    <a:pt x="53" y="64"/>
                    <a:pt x="47" y="66"/>
                  </a:cubicBezTo>
                  <a:cubicBezTo>
                    <a:pt x="43" y="73"/>
                    <a:pt x="43" y="73"/>
                    <a:pt x="43" y="73"/>
                  </a:cubicBezTo>
                  <a:cubicBezTo>
                    <a:pt x="43" y="73"/>
                    <a:pt x="43" y="73"/>
                    <a:pt x="43" y="73"/>
                  </a:cubicBezTo>
                  <a:cubicBezTo>
                    <a:pt x="37" y="82"/>
                    <a:pt x="37" y="82"/>
                    <a:pt x="37" y="82"/>
                  </a:cubicBezTo>
                  <a:cubicBezTo>
                    <a:pt x="36" y="82"/>
                    <a:pt x="36" y="82"/>
                    <a:pt x="36" y="82"/>
                  </a:cubicBezTo>
                  <a:cubicBezTo>
                    <a:pt x="36" y="82"/>
                    <a:pt x="36" y="82"/>
                    <a:pt x="36" y="82"/>
                  </a:cubicBezTo>
                  <a:cubicBezTo>
                    <a:pt x="35" y="82"/>
                    <a:pt x="35" y="82"/>
                    <a:pt x="35" y="82"/>
                  </a:cubicBezTo>
                  <a:cubicBezTo>
                    <a:pt x="3" y="80"/>
                    <a:pt x="3" y="80"/>
                    <a:pt x="3" y="80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3" y="104"/>
                    <a:pt x="3" y="104"/>
                    <a:pt x="3" y="104"/>
                  </a:cubicBezTo>
                  <a:cubicBezTo>
                    <a:pt x="10" y="114"/>
                    <a:pt x="10" y="114"/>
                    <a:pt x="10" y="114"/>
                  </a:cubicBezTo>
                  <a:cubicBezTo>
                    <a:pt x="15" y="117"/>
                    <a:pt x="15" y="117"/>
                    <a:pt x="15" y="117"/>
                  </a:cubicBezTo>
                  <a:cubicBezTo>
                    <a:pt x="15" y="117"/>
                    <a:pt x="15" y="117"/>
                    <a:pt x="15" y="117"/>
                  </a:cubicBezTo>
                  <a:cubicBezTo>
                    <a:pt x="16" y="117"/>
                    <a:pt x="16" y="117"/>
                    <a:pt x="16" y="117"/>
                  </a:cubicBezTo>
                  <a:cubicBezTo>
                    <a:pt x="16" y="117"/>
                    <a:pt x="16" y="117"/>
                    <a:pt x="16" y="117"/>
                  </a:cubicBezTo>
                  <a:cubicBezTo>
                    <a:pt x="19" y="121"/>
                    <a:pt x="21" y="124"/>
                    <a:pt x="21" y="126"/>
                  </a:cubicBezTo>
                  <a:cubicBezTo>
                    <a:pt x="21" y="131"/>
                    <a:pt x="21" y="131"/>
                    <a:pt x="21" y="131"/>
                  </a:cubicBezTo>
                  <a:cubicBezTo>
                    <a:pt x="19" y="133"/>
                    <a:pt x="19" y="133"/>
                    <a:pt x="19" y="133"/>
                  </a:cubicBezTo>
                  <a:cubicBezTo>
                    <a:pt x="20" y="134"/>
                    <a:pt x="20" y="134"/>
                    <a:pt x="20" y="134"/>
                  </a:cubicBezTo>
                  <a:cubicBezTo>
                    <a:pt x="21" y="134"/>
                    <a:pt x="21" y="134"/>
                    <a:pt x="21" y="134"/>
                  </a:cubicBezTo>
                  <a:cubicBezTo>
                    <a:pt x="24" y="129"/>
                    <a:pt x="24" y="129"/>
                    <a:pt x="24" y="129"/>
                  </a:cubicBezTo>
                  <a:cubicBezTo>
                    <a:pt x="25" y="129"/>
                    <a:pt x="25" y="129"/>
                    <a:pt x="25" y="129"/>
                  </a:cubicBezTo>
                  <a:cubicBezTo>
                    <a:pt x="31" y="131"/>
                    <a:pt x="31" y="131"/>
                    <a:pt x="31" y="131"/>
                  </a:cubicBezTo>
                  <a:cubicBezTo>
                    <a:pt x="31" y="133"/>
                    <a:pt x="31" y="133"/>
                    <a:pt x="31" y="133"/>
                  </a:cubicBezTo>
                  <a:cubicBezTo>
                    <a:pt x="35" y="133"/>
                    <a:pt x="35" y="133"/>
                    <a:pt x="35" y="133"/>
                  </a:cubicBezTo>
                  <a:cubicBezTo>
                    <a:pt x="35" y="133"/>
                    <a:pt x="35" y="133"/>
                    <a:pt x="35" y="133"/>
                  </a:cubicBezTo>
                  <a:cubicBezTo>
                    <a:pt x="34" y="131"/>
                    <a:pt x="34" y="131"/>
                    <a:pt x="34" y="131"/>
                  </a:cubicBezTo>
                  <a:cubicBezTo>
                    <a:pt x="33" y="130"/>
                    <a:pt x="33" y="130"/>
                    <a:pt x="33" y="130"/>
                  </a:cubicBezTo>
                  <a:cubicBezTo>
                    <a:pt x="38" y="123"/>
                    <a:pt x="38" y="123"/>
                    <a:pt x="38" y="123"/>
                  </a:cubicBezTo>
                  <a:cubicBezTo>
                    <a:pt x="39" y="121"/>
                    <a:pt x="41" y="120"/>
                    <a:pt x="43" y="121"/>
                  </a:cubicBezTo>
                  <a:cubicBezTo>
                    <a:pt x="51" y="122"/>
                    <a:pt x="51" y="122"/>
                    <a:pt x="51" y="122"/>
                  </a:cubicBezTo>
                  <a:cubicBezTo>
                    <a:pt x="55" y="116"/>
                    <a:pt x="55" y="116"/>
                    <a:pt x="55" y="116"/>
                  </a:cubicBezTo>
                  <a:cubicBezTo>
                    <a:pt x="55" y="112"/>
                    <a:pt x="55" y="112"/>
                    <a:pt x="55" y="112"/>
                  </a:cubicBezTo>
                  <a:cubicBezTo>
                    <a:pt x="56" y="106"/>
                    <a:pt x="56" y="106"/>
                    <a:pt x="56" y="106"/>
                  </a:cubicBezTo>
                  <a:cubicBezTo>
                    <a:pt x="56" y="106"/>
                    <a:pt x="56" y="106"/>
                    <a:pt x="56" y="106"/>
                  </a:cubicBezTo>
                  <a:cubicBezTo>
                    <a:pt x="57" y="106"/>
                    <a:pt x="57" y="106"/>
                    <a:pt x="57" y="106"/>
                  </a:cubicBezTo>
                  <a:cubicBezTo>
                    <a:pt x="57" y="105"/>
                    <a:pt x="57" y="105"/>
                    <a:pt x="57" y="105"/>
                  </a:cubicBezTo>
                  <a:cubicBezTo>
                    <a:pt x="60" y="104"/>
                    <a:pt x="60" y="104"/>
                    <a:pt x="60" y="104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1" y="104"/>
                    <a:pt x="61" y="104"/>
                    <a:pt x="61" y="104"/>
                  </a:cubicBezTo>
                  <a:cubicBezTo>
                    <a:pt x="67" y="104"/>
                    <a:pt x="67" y="104"/>
                    <a:pt x="67" y="104"/>
                  </a:cubicBezTo>
                  <a:cubicBezTo>
                    <a:pt x="67" y="105"/>
                    <a:pt x="67" y="105"/>
                    <a:pt x="67" y="105"/>
                  </a:cubicBezTo>
                  <a:cubicBezTo>
                    <a:pt x="68" y="110"/>
                    <a:pt x="68" y="110"/>
                    <a:pt x="68" y="110"/>
                  </a:cubicBezTo>
                  <a:cubicBezTo>
                    <a:pt x="68" y="112"/>
                    <a:pt x="68" y="112"/>
                    <a:pt x="68" y="112"/>
                  </a:cubicBezTo>
                  <a:cubicBezTo>
                    <a:pt x="69" y="116"/>
                    <a:pt x="69" y="116"/>
                    <a:pt x="69" y="116"/>
                  </a:cubicBezTo>
                  <a:cubicBezTo>
                    <a:pt x="70" y="116"/>
                    <a:pt x="70" y="116"/>
                    <a:pt x="70" y="116"/>
                  </a:cubicBezTo>
                  <a:cubicBezTo>
                    <a:pt x="72" y="114"/>
                    <a:pt x="72" y="114"/>
                    <a:pt x="72" y="114"/>
                  </a:cubicBezTo>
                  <a:cubicBezTo>
                    <a:pt x="72" y="113"/>
                    <a:pt x="72" y="113"/>
                    <a:pt x="72" y="113"/>
                  </a:cubicBezTo>
                  <a:cubicBezTo>
                    <a:pt x="75" y="109"/>
                    <a:pt x="75" y="109"/>
                    <a:pt x="75" y="109"/>
                  </a:cubicBezTo>
                  <a:cubicBezTo>
                    <a:pt x="76" y="108"/>
                    <a:pt x="76" y="108"/>
                    <a:pt x="76" y="108"/>
                  </a:cubicBezTo>
                  <a:cubicBezTo>
                    <a:pt x="80" y="106"/>
                    <a:pt x="80" y="106"/>
                    <a:pt x="80" y="106"/>
                  </a:cubicBezTo>
                  <a:cubicBezTo>
                    <a:pt x="81" y="106"/>
                    <a:pt x="81" y="106"/>
                    <a:pt x="81" y="106"/>
                  </a:cubicBezTo>
                  <a:cubicBezTo>
                    <a:pt x="81" y="106"/>
                    <a:pt x="81" y="106"/>
                    <a:pt x="81" y="106"/>
                  </a:cubicBezTo>
                  <a:cubicBezTo>
                    <a:pt x="86" y="107"/>
                    <a:pt x="86" y="107"/>
                    <a:pt x="86" y="107"/>
                  </a:cubicBezTo>
                  <a:cubicBezTo>
                    <a:pt x="87" y="107"/>
                    <a:pt x="87" y="107"/>
                    <a:pt x="87" y="107"/>
                  </a:cubicBezTo>
                  <a:cubicBezTo>
                    <a:pt x="87" y="108"/>
                    <a:pt x="87" y="108"/>
                    <a:pt x="87" y="108"/>
                  </a:cubicBezTo>
                  <a:cubicBezTo>
                    <a:pt x="90" y="113"/>
                    <a:pt x="90" y="113"/>
                    <a:pt x="90" y="113"/>
                  </a:cubicBezTo>
                  <a:cubicBezTo>
                    <a:pt x="90" y="119"/>
                    <a:pt x="90" y="119"/>
                    <a:pt x="90" y="119"/>
                  </a:cubicBezTo>
                  <a:cubicBezTo>
                    <a:pt x="94" y="126"/>
                    <a:pt x="94" y="126"/>
                    <a:pt x="94" y="126"/>
                  </a:cubicBezTo>
                  <a:cubicBezTo>
                    <a:pt x="94" y="126"/>
                    <a:pt x="94" y="126"/>
                    <a:pt x="94" y="126"/>
                  </a:cubicBezTo>
                  <a:cubicBezTo>
                    <a:pt x="94" y="127"/>
                    <a:pt x="94" y="127"/>
                    <a:pt x="94" y="127"/>
                  </a:cubicBezTo>
                  <a:cubicBezTo>
                    <a:pt x="94" y="133"/>
                    <a:pt x="94" y="133"/>
                    <a:pt x="94" y="133"/>
                  </a:cubicBezTo>
                  <a:cubicBezTo>
                    <a:pt x="95" y="135"/>
                    <a:pt x="95" y="135"/>
                    <a:pt x="95" y="135"/>
                  </a:cubicBezTo>
                  <a:cubicBezTo>
                    <a:pt x="97" y="135"/>
                    <a:pt x="97" y="135"/>
                    <a:pt x="97" y="135"/>
                  </a:cubicBezTo>
                  <a:cubicBezTo>
                    <a:pt x="98" y="133"/>
                    <a:pt x="98" y="133"/>
                    <a:pt x="98" y="133"/>
                  </a:cubicBezTo>
                  <a:cubicBezTo>
                    <a:pt x="99" y="132"/>
                    <a:pt x="99" y="132"/>
                    <a:pt x="99" y="132"/>
                  </a:cubicBezTo>
                  <a:cubicBezTo>
                    <a:pt x="103" y="135"/>
                    <a:pt x="103" y="135"/>
                    <a:pt x="103" y="135"/>
                  </a:cubicBezTo>
                  <a:cubicBezTo>
                    <a:pt x="104" y="135"/>
                    <a:pt x="104" y="135"/>
                    <a:pt x="104" y="135"/>
                  </a:cubicBezTo>
                  <a:cubicBezTo>
                    <a:pt x="104" y="135"/>
                    <a:pt x="104" y="135"/>
                    <a:pt x="104" y="135"/>
                  </a:cubicBezTo>
                  <a:cubicBezTo>
                    <a:pt x="104" y="136"/>
                    <a:pt x="104" y="136"/>
                    <a:pt x="104" y="136"/>
                  </a:cubicBezTo>
                  <a:cubicBezTo>
                    <a:pt x="104" y="136"/>
                    <a:pt x="104" y="136"/>
                    <a:pt x="104" y="136"/>
                  </a:cubicBezTo>
                  <a:cubicBezTo>
                    <a:pt x="106" y="143"/>
                    <a:pt x="106" y="143"/>
                    <a:pt x="106" y="143"/>
                  </a:cubicBezTo>
                  <a:cubicBezTo>
                    <a:pt x="108" y="144"/>
                    <a:pt x="108" y="144"/>
                    <a:pt x="108" y="144"/>
                  </a:cubicBezTo>
                  <a:cubicBezTo>
                    <a:pt x="108" y="144"/>
                    <a:pt x="108" y="144"/>
                    <a:pt x="108" y="144"/>
                  </a:cubicBezTo>
                  <a:cubicBezTo>
                    <a:pt x="110" y="138"/>
                    <a:pt x="110" y="138"/>
                    <a:pt x="110" y="138"/>
                  </a:cubicBezTo>
                  <a:cubicBezTo>
                    <a:pt x="110" y="138"/>
                    <a:pt x="110" y="138"/>
                    <a:pt x="110" y="138"/>
                  </a:cubicBezTo>
                  <a:cubicBezTo>
                    <a:pt x="111" y="137"/>
                    <a:pt x="111" y="137"/>
                    <a:pt x="111" y="137"/>
                  </a:cubicBezTo>
                  <a:cubicBezTo>
                    <a:pt x="111" y="137"/>
                    <a:pt x="111" y="137"/>
                    <a:pt x="111" y="137"/>
                  </a:cubicBezTo>
                  <a:cubicBezTo>
                    <a:pt x="111" y="137"/>
                    <a:pt x="111" y="137"/>
                    <a:pt x="111" y="137"/>
                  </a:cubicBezTo>
                  <a:cubicBezTo>
                    <a:pt x="114" y="136"/>
                    <a:pt x="114" y="136"/>
                    <a:pt x="114" y="136"/>
                  </a:cubicBezTo>
                  <a:cubicBezTo>
                    <a:pt x="115" y="136"/>
                    <a:pt x="115" y="136"/>
                    <a:pt x="115" y="136"/>
                  </a:cubicBezTo>
                  <a:cubicBezTo>
                    <a:pt x="115" y="135"/>
                    <a:pt x="115" y="135"/>
                    <a:pt x="115" y="135"/>
                  </a:cubicBezTo>
                  <a:cubicBezTo>
                    <a:pt x="118" y="135"/>
                    <a:pt x="118" y="135"/>
                    <a:pt x="118" y="135"/>
                  </a:cubicBezTo>
                  <a:cubicBezTo>
                    <a:pt x="117" y="133"/>
                    <a:pt x="117" y="133"/>
                    <a:pt x="117" y="133"/>
                  </a:cubicBezTo>
                  <a:cubicBezTo>
                    <a:pt x="117" y="132"/>
                    <a:pt x="117" y="132"/>
                    <a:pt x="117" y="132"/>
                  </a:cubicBezTo>
                  <a:cubicBezTo>
                    <a:pt x="115" y="114"/>
                    <a:pt x="115" y="114"/>
                    <a:pt x="115" y="114"/>
                  </a:cubicBezTo>
                  <a:cubicBezTo>
                    <a:pt x="108" y="101"/>
                    <a:pt x="108" y="101"/>
                    <a:pt x="108" y="101"/>
                  </a:cubicBezTo>
                  <a:cubicBezTo>
                    <a:pt x="93" y="84"/>
                    <a:pt x="93" y="84"/>
                    <a:pt x="93" y="84"/>
                  </a:cubicBezTo>
                  <a:cubicBezTo>
                    <a:pt x="93" y="84"/>
                    <a:pt x="93" y="84"/>
                    <a:pt x="93" y="84"/>
                  </a:cubicBezTo>
                  <a:cubicBezTo>
                    <a:pt x="92" y="73"/>
                    <a:pt x="92" y="73"/>
                    <a:pt x="92" y="73"/>
                  </a:cubicBezTo>
                  <a:cubicBezTo>
                    <a:pt x="87" y="65"/>
                    <a:pt x="87" y="65"/>
                    <a:pt x="87" y="65"/>
                  </a:cubicBezTo>
                  <a:cubicBezTo>
                    <a:pt x="87" y="64"/>
                    <a:pt x="87" y="64"/>
                    <a:pt x="87" y="64"/>
                  </a:cubicBezTo>
                  <a:cubicBezTo>
                    <a:pt x="87" y="64"/>
                    <a:pt x="87" y="64"/>
                    <a:pt x="87" y="64"/>
                  </a:cubicBezTo>
                  <a:cubicBezTo>
                    <a:pt x="87" y="64"/>
                    <a:pt x="87" y="64"/>
                    <a:pt x="87" y="64"/>
                  </a:cubicBezTo>
                  <a:cubicBezTo>
                    <a:pt x="87" y="63"/>
                    <a:pt x="87" y="63"/>
                    <a:pt x="87" y="63"/>
                  </a:cubicBezTo>
                  <a:cubicBezTo>
                    <a:pt x="90" y="53"/>
                    <a:pt x="90" y="53"/>
                    <a:pt x="90" y="53"/>
                  </a:cubicBezTo>
                  <a:cubicBezTo>
                    <a:pt x="91" y="53"/>
                    <a:pt x="91" y="53"/>
                    <a:pt x="91" y="53"/>
                  </a:cubicBezTo>
                  <a:cubicBezTo>
                    <a:pt x="91" y="53"/>
                    <a:pt x="91" y="53"/>
                    <a:pt x="91" y="53"/>
                  </a:cubicBezTo>
                  <a:cubicBezTo>
                    <a:pt x="117" y="51"/>
                    <a:pt x="117" y="51"/>
                    <a:pt x="117" y="51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31" y="44"/>
                    <a:pt x="131" y="44"/>
                    <a:pt x="131" y="44"/>
                  </a:cubicBezTo>
                  <a:cubicBezTo>
                    <a:pt x="135" y="42"/>
                    <a:pt x="139" y="40"/>
                    <a:pt x="139" y="38"/>
                  </a:cubicBezTo>
                  <a:cubicBezTo>
                    <a:pt x="141" y="36"/>
                    <a:pt x="141" y="33"/>
                    <a:pt x="141" y="2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0" name="Freeform 17"/>
            <p:cNvSpPr>
              <a:spLocks/>
            </p:cNvSpPr>
            <p:nvPr/>
          </p:nvSpPr>
          <p:spPr bwMode="auto">
            <a:xfrm>
              <a:off x="3328446" y="3136838"/>
              <a:ext cx="451428" cy="810921"/>
            </a:xfrm>
            <a:custGeom>
              <a:avLst/>
              <a:gdLst>
                <a:gd name="T0" fmla="*/ 47 w 161"/>
                <a:gd name="T1" fmla="*/ 90 h 289"/>
                <a:gd name="T2" fmla="*/ 61 w 161"/>
                <a:gd name="T3" fmla="*/ 101 h 289"/>
                <a:gd name="T4" fmla="*/ 70 w 161"/>
                <a:gd name="T5" fmla="*/ 108 h 289"/>
                <a:gd name="T6" fmla="*/ 88 w 161"/>
                <a:gd name="T7" fmla="*/ 115 h 289"/>
                <a:gd name="T8" fmla="*/ 88 w 161"/>
                <a:gd name="T9" fmla="*/ 116 h 289"/>
                <a:gd name="T10" fmla="*/ 93 w 161"/>
                <a:gd name="T11" fmla="*/ 124 h 289"/>
                <a:gd name="T12" fmla="*/ 89 w 161"/>
                <a:gd name="T13" fmla="*/ 136 h 289"/>
                <a:gd name="T14" fmla="*/ 88 w 161"/>
                <a:gd name="T15" fmla="*/ 144 h 289"/>
                <a:gd name="T16" fmla="*/ 83 w 161"/>
                <a:gd name="T17" fmla="*/ 158 h 289"/>
                <a:gd name="T18" fmla="*/ 70 w 161"/>
                <a:gd name="T19" fmla="*/ 157 h 289"/>
                <a:gd name="T20" fmla="*/ 56 w 161"/>
                <a:gd name="T21" fmla="*/ 166 h 289"/>
                <a:gd name="T22" fmla="*/ 58 w 161"/>
                <a:gd name="T23" fmla="*/ 177 h 289"/>
                <a:gd name="T24" fmla="*/ 43 w 161"/>
                <a:gd name="T25" fmla="*/ 174 h 289"/>
                <a:gd name="T26" fmla="*/ 31 w 161"/>
                <a:gd name="T27" fmla="*/ 169 h 289"/>
                <a:gd name="T28" fmla="*/ 19 w 161"/>
                <a:gd name="T29" fmla="*/ 197 h 289"/>
                <a:gd name="T30" fmla="*/ 23 w 161"/>
                <a:gd name="T31" fmla="*/ 204 h 289"/>
                <a:gd name="T32" fmla="*/ 26 w 161"/>
                <a:gd name="T33" fmla="*/ 211 h 289"/>
                <a:gd name="T34" fmla="*/ 27 w 161"/>
                <a:gd name="T35" fmla="*/ 222 h 289"/>
                <a:gd name="T36" fmla="*/ 3 w 161"/>
                <a:gd name="T37" fmla="*/ 227 h 289"/>
                <a:gd name="T38" fmla="*/ 3 w 161"/>
                <a:gd name="T39" fmla="*/ 244 h 289"/>
                <a:gd name="T40" fmla="*/ 6 w 161"/>
                <a:gd name="T41" fmla="*/ 254 h 289"/>
                <a:gd name="T42" fmla="*/ 33 w 161"/>
                <a:gd name="T43" fmla="*/ 253 h 289"/>
                <a:gd name="T44" fmla="*/ 43 w 161"/>
                <a:gd name="T45" fmla="*/ 260 h 289"/>
                <a:gd name="T46" fmla="*/ 51 w 161"/>
                <a:gd name="T47" fmla="*/ 266 h 289"/>
                <a:gd name="T48" fmla="*/ 57 w 161"/>
                <a:gd name="T49" fmla="*/ 261 h 289"/>
                <a:gd name="T50" fmla="*/ 76 w 161"/>
                <a:gd name="T51" fmla="*/ 274 h 289"/>
                <a:gd name="T52" fmla="*/ 98 w 161"/>
                <a:gd name="T53" fmla="*/ 275 h 289"/>
                <a:gd name="T54" fmla="*/ 104 w 161"/>
                <a:gd name="T55" fmla="*/ 279 h 289"/>
                <a:gd name="T56" fmla="*/ 104 w 161"/>
                <a:gd name="T57" fmla="*/ 279 h 289"/>
                <a:gd name="T58" fmla="*/ 113 w 161"/>
                <a:gd name="T59" fmla="*/ 288 h 289"/>
                <a:gd name="T60" fmla="*/ 123 w 161"/>
                <a:gd name="T61" fmla="*/ 280 h 289"/>
                <a:gd name="T62" fmla="*/ 120 w 161"/>
                <a:gd name="T63" fmla="*/ 274 h 289"/>
                <a:gd name="T64" fmla="*/ 123 w 161"/>
                <a:gd name="T65" fmla="*/ 258 h 289"/>
                <a:gd name="T66" fmla="*/ 134 w 161"/>
                <a:gd name="T67" fmla="*/ 257 h 289"/>
                <a:gd name="T68" fmla="*/ 121 w 161"/>
                <a:gd name="T69" fmla="*/ 243 h 289"/>
                <a:gd name="T70" fmla="*/ 117 w 161"/>
                <a:gd name="T71" fmla="*/ 238 h 289"/>
                <a:gd name="T72" fmla="*/ 121 w 161"/>
                <a:gd name="T73" fmla="*/ 232 h 289"/>
                <a:gd name="T74" fmla="*/ 151 w 161"/>
                <a:gd name="T75" fmla="*/ 233 h 289"/>
                <a:gd name="T76" fmla="*/ 161 w 161"/>
                <a:gd name="T77" fmla="*/ 232 h 289"/>
                <a:gd name="T78" fmla="*/ 145 w 161"/>
                <a:gd name="T79" fmla="*/ 188 h 289"/>
                <a:gd name="T80" fmla="*/ 137 w 161"/>
                <a:gd name="T81" fmla="*/ 184 h 289"/>
                <a:gd name="T82" fmla="*/ 135 w 161"/>
                <a:gd name="T83" fmla="*/ 172 h 289"/>
                <a:gd name="T84" fmla="*/ 138 w 161"/>
                <a:gd name="T85" fmla="*/ 96 h 289"/>
                <a:gd name="T86" fmla="*/ 139 w 161"/>
                <a:gd name="T87" fmla="*/ 81 h 289"/>
                <a:gd name="T88" fmla="*/ 147 w 161"/>
                <a:gd name="T89" fmla="*/ 68 h 289"/>
                <a:gd name="T90" fmla="*/ 139 w 161"/>
                <a:gd name="T91" fmla="*/ 56 h 289"/>
                <a:gd name="T92" fmla="*/ 138 w 161"/>
                <a:gd name="T93" fmla="*/ 44 h 289"/>
                <a:gd name="T94" fmla="*/ 138 w 161"/>
                <a:gd name="T95" fmla="*/ 43 h 289"/>
                <a:gd name="T96" fmla="*/ 145 w 161"/>
                <a:gd name="T97" fmla="*/ 18 h 289"/>
                <a:gd name="T98" fmla="*/ 150 w 161"/>
                <a:gd name="T99" fmla="*/ 11 h 289"/>
                <a:gd name="T100" fmla="*/ 156 w 161"/>
                <a:gd name="T101" fmla="*/ 6 h 289"/>
                <a:gd name="T102" fmla="*/ 148 w 161"/>
                <a:gd name="T103" fmla="*/ 0 h 289"/>
                <a:gd name="T104" fmla="*/ 134 w 161"/>
                <a:gd name="T105" fmla="*/ 5 h 289"/>
                <a:gd name="T106" fmla="*/ 121 w 161"/>
                <a:gd name="T107" fmla="*/ 17 h 289"/>
                <a:gd name="T108" fmla="*/ 105 w 161"/>
                <a:gd name="T109" fmla="*/ 29 h 289"/>
                <a:gd name="T110" fmla="*/ 97 w 161"/>
                <a:gd name="T111" fmla="*/ 35 h 289"/>
                <a:gd name="T112" fmla="*/ 93 w 161"/>
                <a:gd name="T113" fmla="*/ 59 h 289"/>
                <a:gd name="T114" fmla="*/ 91 w 161"/>
                <a:gd name="T115" fmla="*/ 66 h 289"/>
                <a:gd name="T116" fmla="*/ 87 w 161"/>
                <a:gd name="T117" fmla="*/ 72 h 289"/>
                <a:gd name="T118" fmla="*/ 86 w 161"/>
                <a:gd name="T119" fmla="*/ 73 h 289"/>
                <a:gd name="T120" fmla="*/ 76 w 161"/>
                <a:gd name="T121" fmla="*/ 74 h 289"/>
                <a:gd name="T122" fmla="*/ 75 w 161"/>
                <a:gd name="T123" fmla="*/ 74 h 289"/>
                <a:gd name="T124" fmla="*/ 54 w 161"/>
                <a:gd name="T125" fmla="*/ 66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1" h="289">
                  <a:moveTo>
                    <a:pt x="54" y="66"/>
                  </a:moveTo>
                  <a:cubicBezTo>
                    <a:pt x="51" y="66"/>
                    <a:pt x="51" y="66"/>
                    <a:pt x="51" y="66"/>
                  </a:cubicBezTo>
                  <a:cubicBezTo>
                    <a:pt x="47" y="90"/>
                    <a:pt x="47" y="90"/>
                    <a:pt x="47" y="90"/>
                  </a:cubicBezTo>
                  <a:cubicBezTo>
                    <a:pt x="54" y="98"/>
                    <a:pt x="54" y="98"/>
                    <a:pt x="54" y="98"/>
                  </a:cubicBezTo>
                  <a:cubicBezTo>
                    <a:pt x="61" y="101"/>
                    <a:pt x="61" y="101"/>
                    <a:pt x="61" y="101"/>
                  </a:cubicBezTo>
                  <a:cubicBezTo>
                    <a:pt x="61" y="101"/>
                    <a:pt x="61" y="101"/>
                    <a:pt x="61" y="101"/>
                  </a:cubicBezTo>
                  <a:cubicBezTo>
                    <a:pt x="61" y="101"/>
                    <a:pt x="61" y="101"/>
                    <a:pt x="61" y="101"/>
                  </a:cubicBezTo>
                  <a:cubicBezTo>
                    <a:pt x="61" y="101"/>
                    <a:pt x="61" y="101"/>
                    <a:pt x="61" y="101"/>
                  </a:cubicBezTo>
                  <a:cubicBezTo>
                    <a:pt x="70" y="108"/>
                    <a:pt x="70" y="108"/>
                    <a:pt x="70" y="108"/>
                  </a:cubicBezTo>
                  <a:cubicBezTo>
                    <a:pt x="81" y="111"/>
                    <a:pt x="81" y="111"/>
                    <a:pt x="81" y="111"/>
                  </a:cubicBezTo>
                  <a:cubicBezTo>
                    <a:pt x="82" y="111"/>
                    <a:pt x="82" y="111"/>
                    <a:pt x="82" y="111"/>
                  </a:cubicBezTo>
                  <a:cubicBezTo>
                    <a:pt x="88" y="115"/>
                    <a:pt x="88" y="115"/>
                    <a:pt x="88" y="115"/>
                  </a:cubicBezTo>
                  <a:cubicBezTo>
                    <a:pt x="88" y="115"/>
                    <a:pt x="88" y="115"/>
                    <a:pt x="88" y="115"/>
                  </a:cubicBezTo>
                  <a:cubicBezTo>
                    <a:pt x="88" y="115"/>
                    <a:pt x="88" y="115"/>
                    <a:pt x="88" y="115"/>
                  </a:cubicBezTo>
                  <a:cubicBezTo>
                    <a:pt x="88" y="116"/>
                    <a:pt x="88" y="116"/>
                    <a:pt x="88" y="116"/>
                  </a:cubicBezTo>
                  <a:cubicBezTo>
                    <a:pt x="93" y="122"/>
                    <a:pt x="93" y="122"/>
                    <a:pt x="93" y="122"/>
                  </a:cubicBezTo>
                  <a:cubicBezTo>
                    <a:pt x="93" y="123"/>
                    <a:pt x="93" y="123"/>
                    <a:pt x="93" y="123"/>
                  </a:cubicBezTo>
                  <a:cubicBezTo>
                    <a:pt x="93" y="124"/>
                    <a:pt x="93" y="124"/>
                    <a:pt x="93" y="124"/>
                  </a:cubicBezTo>
                  <a:cubicBezTo>
                    <a:pt x="89" y="130"/>
                    <a:pt x="89" y="130"/>
                    <a:pt x="89" y="130"/>
                  </a:cubicBezTo>
                  <a:cubicBezTo>
                    <a:pt x="88" y="131"/>
                    <a:pt x="88" y="133"/>
                    <a:pt x="88" y="136"/>
                  </a:cubicBezTo>
                  <a:cubicBezTo>
                    <a:pt x="89" y="136"/>
                    <a:pt x="89" y="136"/>
                    <a:pt x="89" y="136"/>
                  </a:cubicBezTo>
                  <a:cubicBezTo>
                    <a:pt x="89" y="144"/>
                    <a:pt x="89" y="144"/>
                    <a:pt x="89" y="144"/>
                  </a:cubicBezTo>
                  <a:cubicBezTo>
                    <a:pt x="88" y="144"/>
                    <a:pt x="88" y="144"/>
                    <a:pt x="88" y="144"/>
                  </a:cubicBezTo>
                  <a:cubicBezTo>
                    <a:pt x="88" y="144"/>
                    <a:pt x="88" y="144"/>
                    <a:pt x="88" y="144"/>
                  </a:cubicBezTo>
                  <a:cubicBezTo>
                    <a:pt x="85" y="156"/>
                    <a:pt x="85" y="156"/>
                    <a:pt x="85" y="156"/>
                  </a:cubicBezTo>
                  <a:cubicBezTo>
                    <a:pt x="84" y="158"/>
                    <a:pt x="84" y="158"/>
                    <a:pt x="84" y="158"/>
                  </a:cubicBezTo>
                  <a:cubicBezTo>
                    <a:pt x="83" y="158"/>
                    <a:pt x="83" y="158"/>
                    <a:pt x="83" y="158"/>
                  </a:cubicBezTo>
                  <a:cubicBezTo>
                    <a:pt x="82" y="158"/>
                    <a:pt x="82" y="158"/>
                    <a:pt x="82" y="158"/>
                  </a:cubicBezTo>
                  <a:cubicBezTo>
                    <a:pt x="77" y="156"/>
                    <a:pt x="77" y="156"/>
                    <a:pt x="77" y="156"/>
                  </a:cubicBezTo>
                  <a:cubicBezTo>
                    <a:pt x="70" y="157"/>
                    <a:pt x="70" y="157"/>
                    <a:pt x="70" y="157"/>
                  </a:cubicBezTo>
                  <a:cubicBezTo>
                    <a:pt x="64" y="159"/>
                    <a:pt x="64" y="159"/>
                    <a:pt x="64" y="159"/>
                  </a:cubicBezTo>
                  <a:cubicBezTo>
                    <a:pt x="57" y="164"/>
                    <a:pt x="57" y="164"/>
                    <a:pt x="57" y="164"/>
                  </a:cubicBezTo>
                  <a:cubicBezTo>
                    <a:pt x="56" y="166"/>
                    <a:pt x="56" y="166"/>
                    <a:pt x="56" y="166"/>
                  </a:cubicBezTo>
                  <a:cubicBezTo>
                    <a:pt x="65" y="170"/>
                    <a:pt x="65" y="170"/>
                    <a:pt x="65" y="170"/>
                  </a:cubicBezTo>
                  <a:cubicBezTo>
                    <a:pt x="64" y="172"/>
                    <a:pt x="64" y="172"/>
                    <a:pt x="64" y="172"/>
                  </a:cubicBezTo>
                  <a:cubicBezTo>
                    <a:pt x="63" y="174"/>
                    <a:pt x="61" y="176"/>
                    <a:pt x="58" y="177"/>
                  </a:cubicBezTo>
                  <a:cubicBezTo>
                    <a:pt x="53" y="178"/>
                    <a:pt x="53" y="178"/>
                    <a:pt x="53" y="178"/>
                  </a:cubicBezTo>
                  <a:cubicBezTo>
                    <a:pt x="43" y="174"/>
                    <a:pt x="43" y="174"/>
                    <a:pt x="43" y="174"/>
                  </a:cubicBezTo>
                  <a:cubicBezTo>
                    <a:pt x="43" y="174"/>
                    <a:pt x="43" y="174"/>
                    <a:pt x="43" y="174"/>
                  </a:cubicBezTo>
                  <a:cubicBezTo>
                    <a:pt x="43" y="174"/>
                    <a:pt x="43" y="174"/>
                    <a:pt x="43" y="174"/>
                  </a:cubicBezTo>
                  <a:cubicBezTo>
                    <a:pt x="35" y="169"/>
                    <a:pt x="35" y="169"/>
                    <a:pt x="35" y="169"/>
                  </a:cubicBezTo>
                  <a:cubicBezTo>
                    <a:pt x="31" y="169"/>
                    <a:pt x="31" y="169"/>
                    <a:pt x="31" y="169"/>
                  </a:cubicBezTo>
                  <a:cubicBezTo>
                    <a:pt x="21" y="184"/>
                    <a:pt x="21" y="184"/>
                    <a:pt x="21" y="184"/>
                  </a:cubicBezTo>
                  <a:cubicBezTo>
                    <a:pt x="19" y="188"/>
                    <a:pt x="19" y="188"/>
                    <a:pt x="19" y="188"/>
                  </a:cubicBezTo>
                  <a:cubicBezTo>
                    <a:pt x="19" y="197"/>
                    <a:pt x="19" y="197"/>
                    <a:pt x="19" y="197"/>
                  </a:cubicBezTo>
                  <a:cubicBezTo>
                    <a:pt x="23" y="204"/>
                    <a:pt x="23" y="204"/>
                    <a:pt x="23" y="204"/>
                  </a:cubicBezTo>
                  <a:cubicBezTo>
                    <a:pt x="23" y="204"/>
                    <a:pt x="23" y="204"/>
                    <a:pt x="23" y="204"/>
                  </a:cubicBezTo>
                  <a:cubicBezTo>
                    <a:pt x="23" y="204"/>
                    <a:pt x="23" y="204"/>
                    <a:pt x="23" y="204"/>
                  </a:cubicBezTo>
                  <a:cubicBezTo>
                    <a:pt x="23" y="204"/>
                    <a:pt x="23" y="204"/>
                    <a:pt x="23" y="204"/>
                  </a:cubicBezTo>
                  <a:cubicBezTo>
                    <a:pt x="26" y="210"/>
                    <a:pt x="26" y="210"/>
                    <a:pt x="26" y="210"/>
                  </a:cubicBezTo>
                  <a:cubicBezTo>
                    <a:pt x="26" y="211"/>
                    <a:pt x="26" y="211"/>
                    <a:pt x="26" y="211"/>
                  </a:cubicBezTo>
                  <a:cubicBezTo>
                    <a:pt x="26" y="220"/>
                    <a:pt x="26" y="220"/>
                    <a:pt x="26" y="220"/>
                  </a:cubicBezTo>
                  <a:cubicBezTo>
                    <a:pt x="26" y="222"/>
                    <a:pt x="26" y="222"/>
                    <a:pt x="26" y="222"/>
                  </a:cubicBezTo>
                  <a:cubicBezTo>
                    <a:pt x="27" y="222"/>
                    <a:pt x="27" y="222"/>
                    <a:pt x="27" y="222"/>
                  </a:cubicBezTo>
                  <a:cubicBezTo>
                    <a:pt x="20" y="224"/>
                    <a:pt x="20" y="224"/>
                    <a:pt x="20" y="224"/>
                  </a:cubicBezTo>
                  <a:cubicBezTo>
                    <a:pt x="8" y="224"/>
                    <a:pt x="8" y="224"/>
                    <a:pt x="8" y="224"/>
                  </a:cubicBezTo>
                  <a:cubicBezTo>
                    <a:pt x="3" y="227"/>
                    <a:pt x="3" y="227"/>
                    <a:pt x="3" y="227"/>
                  </a:cubicBezTo>
                  <a:cubicBezTo>
                    <a:pt x="0" y="231"/>
                    <a:pt x="0" y="231"/>
                    <a:pt x="0" y="231"/>
                  </a:cubicBezTo>
                  <a:cubicBezTo>
                    <a:pt x="1" y="232"/>
                    <a:pt x="1" y="232"/>
                    <a:pt x="1" y="232"/>
                  </a:cubicBezTo>
                  <a:cubicBezTo>
                    <a:pt x="3" y="244"/>
                    <a:pt x="3" y="244"/>
                    <a:pt x="3" y="244"/>
                  </a:cubicBezTo>
                  <a:cubicBezTo>
                    <a:pt x="3" y="244"/>
                    <a:pt x="3" y="244"/>
                    <a:pt x="3" y="244"/>
                  </a:cubicBezTo>
                  <a:cubicBezTo>
                    <a:pt x="3" y="248"/>
                    <a:pt x="3" y="248"/>
                    <a:pt x="3" y="248"/>
                  </a:cubicBezTo>
                  <a:cubicBezTo>
                    <a:pt x="6" y="254"/>
                    <a:pt x="6" y="254"/>
                    <a:pt x="6" y="254"/>
                  </a:cubicBezTo>
                  <a:cubicBezTo>
                    <a:pt x="15" y="260"/>
                    <a:pt x="15" y="260"/>
                    <a:pt x="15" y="260"/>
                  </a:cubicBezTo>
                  <a:cubicBezTo>
                    <a:pt x="27" y="257"/>
                    <a:pt x="27" y="257"/>
                    <a:pt x="27" y="257"/>
                  </a:cubicBezTo>
                  <a:cubicBezTo>
                    <a:pt x="33" y="253"/>
                    <a:pt x="33" y="253"/>
                    <a:pt x="33" y="253"/>
                  </a:cubicBezTo>
                  <a:cubicBezTo>
                    <a:pt x="34" y="252"/>
                    <a:pt x="34" y="252"/>
                    <a:pt x="34" y="252"/>
                  </a:cubicBezTo>
                  <a:cubicBezTo>
                    <a:pt x="39" y="252"/>
                    <a:pt x="39" y="252"/>
                    <a:pt x="39" y="252"/>
                  </a:cubicBezTo>
                  <a:cubicBezTo>
                    <a:pt x="43" y="260"/>
                    <a:pt x="43" y="260"/>
                    <a:pt x="43" y="260"/>
                  </a:cubicBezTo>
                  <a:cubicBezTo>
                    <a:pt x="45" y="262"/>
                    <a:pt x="46" y="264"/>
                    <a:pt x="47" y="266"/>
                  </a:cubicBezTo>
                  <a:cubicBezTo>
                    <a:pt x="50" y="266"/>
                    <a:pt x="50" y="266"/>
                    <a:pt x="50" y="266"/>
                  </a:cubicBezTo>
                  <a:cubicBezTo>
                    <a:pt x="51" y="266"/>
                    <a:pt x="51" y="266"/>
                    <a:pt x="51" y="266"/>
                  </a:cubicBezTo>
                  <a:cubicBezTo>
                    <a:pt x="51" y="266"/>
                    <a:pt x="51" y="266"/>
                    <a:pt x="51" y="266"/>
                  </a:cubicBezTo>
                  <a:cubicBezTo>
                    <a:pt x="52" y="265"/>
                    <a:pt x="52" y="265"/>
                    <a:pt x="52" y="265"/>
                  </a:cubicBezTo>
                  <a:cubicBezTo>
                    <a:pt x="57" y="261"/>
                    <a:pt x="57" y="261"/>
                    <a:pt x="57" y="261"/>
                  </a:cubicBezTo>
                  <a:cubicBezTo>
                    <a:pt x="63" y="270"/>
                    <a:pt x="63" y="270"/>
                    <a:pt x="63" y="270"/>
                  </a:cubicBezTo>
                  <a:cubicBezTo>
                    <a:pt x="68" y="274"/>
                    <a:pt x="68" y="274"/>
                    <a:pt x="68" y="274"/>
                  </a:cubicBezTo>
                  <a:cubicBezTo>
                    <a:pt x="76" y="274"/>
                    <a:pt x="76" y="274"/>
                    <a:pt x="76" y="274"/>
                  </a:cubicBezTo>
                  <a:cubicBezTo>
                    <a:pt x="82" y="273"/>
                    <a:pt x="82" y="273"/>
                    <a:pt x="82" y="273"/>
                  </a:cubicBezTo>
                  <a:cubicBezTo>
                    <a:pt x="83" y="273"/>
                    <a:pt x="83" y="273"/>
                    <a:pt x="83" y="273"/>
                  </a:cubicBezTo>
                  <a:cubicBezTo>
                    <a:pt x="98" y="275"/>
                    <a:pt x="98" y="275"/>
                    <a:pt x="98" y="275"/>
                  </a:cubicBezTo>
                  <a:cubicBezTo>
                    <a:pt x="98" y="275"/>
                    <a:pt x="98" y="275"/>
                    <a:pt x="98" y="275"/>
                  </a:cubicBezTo>
                  <a:cubicBezTo>
                    <a:pt x="98" y="275"/>
                    <a:pt x="98" y="275"/>
                    <a:pt x="98" y="275"/>
                  </a:cubicBezTo>
                  <a:cubicBezTo>
                    <a:pt x="104" y="279"/>
                    <a:pt x="104" y="279"/>
                    <a:pt x="104" y="279"/>
                  </a:cubicBezTo>
                  <a:cubicBezTo>
                    <a:pt x="104" y="279"/>
                    <a:pt x="104" y="279"/>
                    <a:pt x="104" y="279"/>
                  </a:cubicBezTo>
                  <a:cubicBezTo>
                    <a:pt x="104" y="279"/>
                    <a:pt x="104" y="279"/>
                    <a:pt x="104" y="279"/>
                  </a:cubicBezTo>
                  <a:cubicBezTo>
                    <a:pt x="104" y="279"/>
                    <a:pt x="104" y="279"/>
                    <a:pt x="104" y="279"/>
                  </a:cubicBezTo>
                  <a:cubicBezTo>
                    <a:pt x="109" y="283"/>
                    <a:pt x="109" y="283"/>
                    <a:pt x="109" y="283"/>
                  </a:cubicBezTo>
                  <a:cubicBezTo>
                    <a:pt x="109" y="284"/>
                    <a:pt x="109" y="284"/>
                    <a:pt x="109" y="284"/>
                  </a:cubicBezTo>
                  <a:cubicBezTo>
                    <a:pt x="113" y="288"/>
                    <a:pt x="113" y="288"/>
                    <a:pt x="113" y="288"/>
                  </a:cubicBezTo>
                  <a:cubicBezTo>
                    <a:pt x="117" y="289"/>
                    <a:pt x="117" y="289"/>
                    <a:pt x="117" y="289"/>
                  </a:cubicBezTo>
                  <a:cubicBezTo>
                    <a:pt x="123" y="288"/>
                    <a:pt x="123" y="288"/>
                    <a:pt x="123" y="288"/>
                  </a:cubicBezTo>
                  <a:cubicBezTo>
                    <a:pt x="123" y="280"/>
                    <a:pt x="123" y="280"/>
                    <a:pt x="123" y="280"/>
                  </a:cubicBezTo>
                  <a:cubicBezTo>
                    <a:pt x="120" y="274"/>
                    <a:pt x="120" y="274"/>
                    <a:pt x="120" y="274"/>
                  </a:cubicBezTo>
                  <a:cubicBezTo>
                    <a:pt x="120" y="274"/>
                    <a:pt x="120" y="274"/>
                    <a:pt x="120" y="274"/>
                  </a:cubicBezTo>
                  <a:cubicBezTo>
                    <a:pt x="120" y="274"/>
                    <a:pt x="120" y="274"/>
                    <a:pt x="120" y="274"/>
                  </a:cubicBezTo>
                  <a:cubicBezTo>
                    <a:pt x="117" y="264"/>
                    <a:pt x="117" y="264"/>
                    <a:pt x="117" y="264"/>
                  </a:cubicBezTo>
                  <a:cubicBezTo>
                    <a:pt x="123" y="258"/>
                    <a:pt x="123" y="258"/>
                    <a:pt x="123" y="258"/>
                  </a:cubicBezTo>
                  <a:cubicBezTo>
                    <a:pt x="123" y="258"/>
                    <a:pt x="123" y="258"/>
                    <a:pt x="123" y="258"/>
                  </a:cubicBezTo>
                  <a:cubicBezTo>
                    <a:pt x="124" y="258"/>
                    <a:pt x="124" y="258"/>
                    <a:pt x="124" y="258"/>
                  </a:cubicBezTo>
                  <a:cubicBezTo>
                    <a:pt x="129" y="257"/>
                    <a:pt x="129" y="257"/>
                    <a:pt x="129" y="257"/>
                  </a:cubicBezTo>
                  <a:cubicBezTo>
                    <a:pt x="134" y="257"/>
                    <a:pt x="134" y="257"/>
                    <a:pt x="134" y="257"/>
                  </a:cubicBezTo>
                  <a:cubicBezTo>
                    <a:pt x="135" y="255"/>
                    <a:pt x="135" y="255"/>
                    <a:pt x="135" y="255"/>
                  </a:cubicBezTo>
                  <a:cubicBezTo>
                    <a:pt x="132" y="250"/>
                    <a:pt x="132" y="250"/>
                    <a:pt x="132" y="250"/>
                  </a:cubicBezTo>
                  <a:cubicBezTo>
                    <a:pt x="121" y="243"/>
                    <a:pt x="121" y="243"/>
                    <a:pt x="121" y="243"/>
                  </a:cubicBezTo>
                  <a:cubicBezTo>
                    <a:pt x="118" y="238"/>
                    <a:pt x="118" y="238"/>
                    <a:pt x="118" y="238"/>
                  </a:cubicBezTo>
                  <a:cubicBezTo>
                    <a:pt x="117" y="238"/>
                    <a:pt x="117" y="238"/>
                    <a:pt x="117" y="238"/>
                  </a:cubicBezTo>
                  <a:cubicBezTo>
                    <a:pt x="117" y="238"/>
                    <a:pt x="117" y="238"/>
                    <a:pt x="117" y="238"/>
                  </a:cubicBezTo>
                  <a:cubicBezTo>
                    <a:pt x="117" y="237"/>
                    <a:pt x="117" y="237"/>
                    <a:pt x="117" y="237"/>
                  </a:cubicBezTo>
                  <a:cubicBezTo>
                    <a:pt x="121" y="231"/>
                    <a:pt x="121" y="231"/>
                    <a:pt x="121" y="231"/>
                  </a:cubicBezTo>
                  <a:cubicBezTo>
                    <a:pt x="121" y="232"/>
                    <a:pt x="121" y="232"/>
                    <a:pt x="121" y="232"/>
                  </a:cubicBezTo>
                  <a:cubicBezTo>
                    <a:pt x="129" y="234"/>
                    <a:pt x="129" y="234"/>
                    <a:pt x="129" y="234"/>
                  </a:cubicBezTo>
                  <a:cubicBezTo>
                    <a:pt x="151" y="233"/>
                    <a:pt x="151" y="233"/>
                    <a:pt x="151" y="233"/>
                  </a:cubicBezTo>
                  <a:cubicBezTo>
                    <a:pt x="151" y="233"/>
                    <a:pt x="151" y="233"/>
                    <a:pt x="151" y="233"/>
                  </a:cubicBezTo>
                  <a:cubicBezTo>
                    <a:pt x="151" y="233"/>
                    <a:pt x="151" y="233"/>
                    <a:pt x="151" y="233"/>
                  </a:cubicBezTo>
                  <a:cubicBezTo>
                    <a:pt x="157" y="235"/>
                    <a:pt x="157" y="235"/>
                    <a:pt x="157" y="235"/>
                  </a:cubicBezTo>
                  <a:cubicBezTo>
                    <a:pt x="161" y="232"/>
                    <a:pt x="161" y="232"/>
                    <a:pt x="161" y="232"/>
                  </a:cubicBezTo>
                  <a:cubicBezTo>
                    <a:pt x="159" y="219"/>
                    <a:pt x="159" y="219"/>
                    <a:pt x="159" y="219"/>
                  </a:cubicBezTo>
                  <a:cubicBezTo>
                    <a:pt x="152" y="214"/>
                    <a:pt x="152" y="214"/>
                    <a:pt x="152" y="214"/>
                  </a:cubicBezTo>
                  <a:cubicBezTo>
                    <a:pt x="145" y="211"/>
                    <a:pt x="143" y="202"/>
                    <a:pt x="145" y="188"/>
                  </a:cubicBezTo>
                  <a:cubicBezTo>
                    <a:pt x="138" y="184"/>
                    <a:pt x="138" y="184"/>
                    <a:pt x="138" y="184"/>
                  </a:cubicBezTo>
                  <a:cubicBezTo>
                    <a:pt x="137" y="184"/>
                    <a:pt x="137" y="184"/>
                    <a:pt x="137" y="184"/>
                  </a:cubicBezTo>
                  <a:cubicBezTo>
                    <a:pt x="137" y="184"/>
                    <a:pt x="137" y="184"/>
                    <a:pt x="137" y="184"/>
                  </a:cubicBezTo>
                  <a:cubicBezTo>
                    <a:pt x="137" y="183"/>
                    <a:pt x="137" y="183"/>
                    <a:pt x="137" y="183"/>
                  </a:cubicBezTo>
                  <a:cubicBezTo>
                    <a:pt x="137" y="183"/>
                    <a:pt x="137" y="183"/>
                    <a:pt x="137" y="183"/>
                  </a:cubicBezTo>
                  <a:cubicBezTo>
                    <a:pt x="135" y="172"/>
                    <a:pt x="135" y="172"/>
                    <a:pt x="135" y="172"/>
                  </a:cubicBezTo>
                  <a:cubicBezTo>
                    <a:pt x="144" y="132"/>
                    <a:pt x="144" y="132"/>
                    <a:pt x="144" y="132"/>
                  </a:cubicBezTo>
                  <a:cubicBezTo>
                    <a:pt x="141" y="120"/>
                    <a:pt x="139" y="112"/>
                    <a:pt x="139" y="108"/>
                  </a:cubicBezTo>
                  <a:cubicBezTo>
                    <a:pt x="138" y="96"/>
                    <a:pt x="138" y="96"/>
                    <a:pt x="138" y="96"/>
                  </a:cubicBezTo>
                  <a:cubicBezTo>
                    <a:pt x="139" y="82"/>
                    <a:pt x="139" y="82"/>
                    <a:pt x="139" y="82"/>
                  </a:cubicBezTo>
                  <a:cubicBezTo>
                    <a:pt x="139" y="82"/>
                    <a:pt x="139" y="82"/>
                    <a:pt x="139" y="82"/>
                  </a:cubicBezTo>
                  <a:cubicBezTo>
                    <a:pt x="139" y="81"/>
                    <a:pt x="139" y="81"/>
                    <a:pt x="139" y="81"/>
                  </a:cubicBezTo>
                  <a:cubicBezTo>
                    <a:pt x="139" y="81"/>
                    <a:pt x="139" y="81"/>
                    <a:pt x="139" y="81"/>
                  </a:cubicBezTo>
                  <a:cubicBezTo>
                    <a:pt x="147" y="75"/>
                    <a:pt x="147" y="75"/>
                    <a:pt x="147" y="75"/>
                  </a:cubicBezTo>
                  <a:cubicBezTo>
                    <a:pt x="147" y="68"/>
                    <a:pt x="147" y="68"/>
                    <a:pt x="147" y="68"/>
                  </a:cubicBezTo>
                  <a:cubicBezTo>
                    <a:pt x="147" y="67"/>
                    <a:pt x="147" y="64"/>
                    <a:pt x="145" y="61"/>
                  </a:cubicBezTo>
                  <a:cubicBezTo>
                    <a:pt x="139" y="56"/>
                    <a:pt x="139" y="56"/>
                    <a:pt x="139" y="56"/>
                  </a:cubicBezTo>
                  <a:cubicBezTo>
                    <a:pt x="139" y="56"/>
                    <a:pt x="139" y="56"/>
                    <a:pt x="139" y="56"/>
                  </a:cubicBezTo>
                  <a:cubicBezTo>
                    <a:pt x="139" y="54"/>
                    <a:pt x="139" y="54"/>
                    <a:pt x="139" y="54"/>
                  </a:cubicBezTo>
                  <a:cubicBezTo>
                    <a:pt x="138" y="45"/>
                    <a:pt x="138" y="45"/>
                    <a:pt x="138" y="45"/>
                  </a:cubicBezTo>
                  <a:cubicBezTo>
                    <a:pt x="138" y="44"/>
                    <a:pt x="138" y="44"/>
                    <a:pt x="138" y="44"/>
                  </a:cubicBezTo>
                  <a:cubicBezTo>
                    <a:pt x="137" y="44"/>
                    <a:pt x="137" y="44"/>
                    <a:pt x="137" y="44"/>
                  </a:cubicBezTo>
                  <a:cubicBezTo>
                    <a:pt x="138" y="44"/>
                    <a:pt x="138" y="44"/>
                    <a:pt x="138" y="44"/>
                  </a:cubicBezTo>
                  <a:cubicBezTo>
                    <a:pt x="138" y="43"/>
                    <a:pt x="138" y="43"/>
                    <a:pt x="138" y="43"/>
                  </a:cubicBezTo>
                  <a:cubicBezTo>
                    <a:pt x="149" y="30"/>
                    <a:pt x="149" y="30"/>
                    <a:pt x="149" y="30"/>
                  </a:cubicBezTo>
                  <a:cubicBezTo>
                    <a:pt x="149" y="24"/>
                    <a:pt x="149" y="24"/>
                    <a:pt x="149" y="24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5" y="17"/>
                    <a:pt x="145" y="17"/>
                    <a:pt x="145" y="17"/>
                  </a:cubicBezTo>
                  <a:cubicBezTo>
                    <a:pt x="150" y="11"/>
                    <a:pt x="150" y="11"/>
                    <a:pt x="150" y="11"/>
                  </a:cubicBezTo>
                  <a:cubicBezTo>
                    <a:pt x="150" y="10"/>
                    <a:pt x="150" y="10"/>
                    <a:pt x="150" y="10"/>
                  </a:cubicBezTo>
                  <a:cubicBezTo>
                    <a:pt x="151" y="10"/>
                    <a:pt x="151" y="10"/>
                    <a:pt x="151" y="10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5" y="1"/>
                    <a:pt x="155" y="1"/>
                    <a:pt x="155" y="1"/>
                  </a:cubicBezTo>
                  <a:cubicBezTo>
                    <a:pt x="153" y="1"/>
                    <a:pt x="153" y="1"/>
                    <a:pt x="153" y="1"/>
                  </a:cubicBezTo>
                  <a:cubicBezTo>
                    <a:pt x="148" y="0"/>
                    <a:pt x="148" y="0"/>
                    <a:pt x="148" y="0"/>
                  </a:cubicBezTo>
                  <a:cubicBezTo>
                    <a:pt x="146" y="10"/>
                    <a:pt x="146" y="10"/>
                    <a:pt x="146" y="10"/>
                  </a:cubicBezTo>
                  <a:cubicBezTo>
                    <a:pt x="145" y="9"/>
                    <a:pt x="145" y="9"/>
                    <a:pt x="145" y="9"/>
                  </a:cubicBezTo>
                  <a:cubicBezTo>
                    <a:pt x="134" y="5"/>
                    <a:pt x="134" y="5"/>
                    <a:pt x="134" y="5"/>
                  </a:cubicBezTo>
                  <a:cubicBezTo>
                    <a:pt x="128" y="4"/>
                    <a:pt x="128" y="4"/>
                    <a:pt x="128" y="4"/>
                  </a:cubicBezTo>
                  <a:cubicBezTo>
                    <a:pt x="130" y="14"/>
                    <a:pt x="130" y="14"/>
                    <a:pt x="130" y="14"/>
                  </a:cubicBezTo>
                  <a:cubicBezTo>
                    <a:pt x="121" y="17"/>
                    <a:pt x="121" y="17"/>
                    <a:pt x="121" y="17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5" y="29"/>
                    <a:pt x="105" y="29"/>
                    <a:pt x="105" y="29"/>
                  </a:cubicBezTo>
                  <a:cubicBezTo>
                    <a:pt x="105" y="29"/>
                    <a:pt x="105" y="29"/>
                    <a:pt x="105" y="29"/>
                  </a:cubicBezTo>
                  <a:cubicBezTo>
                    <a:pt x="105" y="29"/>
                    <a:pt x="105" y="29"/>
                    <a:pt x="105" y="29"/>
                  </a:cubicBezTo>
                  <a:cubicBezTo>
                    <a:pt x="104" y="29"/>
                    <a:pt x="104" y="29"/>
                    <a:pt x="104" y="29"/>
                  </a:cubicBezTo>
                  <a:cubicBezTo>
                    <a:pt x="97" y="35"/>
                    <a:pt x="97" y="35"/>
                    <a:pt x="97" y="35"/>
                  </a:cubicBezTo>
                  <a:cubicBezTo>
                    <a:pt x="96" y="45"/>
                    <a:pt x="96" y="45"/>
                    <a:pt x="96" y="45"/>
                  </a:cubicBezTo>
                  <a:cubicBezTo>
                    <a:pt x="96" y="46"/>
                    <a:pt x="96" y="46"/>
                    <a:pt x="96" y="46"/>
                  </a:cubicBezTo>
                  <a:cubicBezTo>
                    <a:pt x="93" y="59"/>
                    <a:pt x="93" y="59"/>
                    <a:pt x="93" y="59"/>
                  </a:cubicBezTo>
                  <a:cubicBezTo>
                    <a:pt x="93" y="59"/>
                    <a:pt x="93" y="59"/>
                    <a:pt x="93" y="59"/>
                  </a:cubicBezTo>
                  <a:cubicBezTo>
                    <a:pt x="91" y="66"/>
                    <a:pt x="91" y="66"/>
                    <a:pt x="91" y="66"/>
                  </a:cubicBezTo>
                  <a:cubicBezTo>
                    <a:pt x="91" y="66"/>
                    <a:pt x="91" y="66"/>
                    <a:pt x="91" y="66"/>
                  </a:cubicBezTo>
                  <a:cubicBezTo>
                    <a:pt x="91" y="66"/>
                    <a:pt x="91" y="66"/>
                    <a:pt x="91" y="66"/>
                  </a:cubicBezTo>
                  <a:cubicBezTo>
                    <a:pt x="91" y="66"/>
                    <a:pt x="91" y="66"/>
                    <a:pt x="91" y="66"/>
                  </a:cubicBezTo>
                  <a:cubicBezTo>
                    <a:pt x="87" y="72"/>
                    <a:pt x="87" y="72"/>
                    <a:pt x="87" y="72"/>
                  </a:cubicBezTo>
                  <a:cubicBezTo>
                    <a:pt x="86" y="72"/>
                    <a:pt x="86" y="72"/>
                    <a:pt x="86" y="72"/>
                  </a:cubicBezTo>
                  <a:cubicBezTo>
                    <a:pt x="86" y="73"/>
                    <a:pt x="86" y="73"/>
                    <a:pt x="86" y="73"/>
                  </a:cubicBezTo>
                  <a:cubicBezTo>
                    <a:pt x="86" y="73"/>
                    <a:pt x="86" y="73"/>
                    <a:pt x="86" y="73"/>
                  </a:cubicBezTo>
                  <a:cubicBezTo>
                    <a:pt x="85" y="73"/>
                    <a:pt x="85" y="73"/>
                    <a:pt x="85" y="73"/>
                  </a:cubicBezTo>
                  <a:cubicBezTo>
                    <a:pt x="76" y="74"/>
                    <a:pt x="76" y="74"/>
                    <a:pt x="76" y="74"/>
                  </a:cubicBezTo>
                  <a:cubicBezTo>
                    <a:pt x="76" y="74"/>
                    <a:pt x="76" y="74"/>
                    <a:pt x="76" y="74"/>
                  </a:cubicBezTo>
                  <a:cubicBezTo>
                    <a:pt x="76" y="75"/>
                    <a:pt x="76" y="75"/>
                    <a:pt x="76" y="75"/>
                  </a:cubicBezTo>
                  <a:cubicBezTo>
                    <a:pt x="75" y="74"/>
                    <a:pt x="75" y="74"/>
                    <a:pt x="75" y="74"/>
                  </a:cubicBezTo>
                  <a:cubicBezTo>
                    <a:pt x="75" y="74"/>
                    <a:pt x="75" y="74"/>
                    <a:pt x="75" y="74"/>
                  </a:cubicBezTo>
                  <a:cubicBezTo>
                    <a:pt x="61" y="70"/>
                    <a:pt x="61" y="70"/>
                    <a:pt x="61" y="70"/>
                  </a:cubicBezTo>
                  <a:cubicBezTo>
                    <a:pt x="61" y="69"/>
                    <a:pt x="61" y="69"/>
                    <a:pt x="61" y="69"/>
                  </a:cubicBezTo>
                  <a:lnTo>
                    <a:pt x="54" y="6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1" name="Freeform 18"/>
            <p:cNvSpPr>
              <a:spLocks/>
            </p:cNvSpPr>
            <p:nvPr/>
          </p:nvSpPr>
          <p:spPr bwMode="auto">
            <a:xfrm>
              <a:off x="3720967" y="2988196"/>
              <a:ext cx="302788" cy="665033"/>
            </a:xfrm>
            <a:custGeom>
              <a:avLst/>
              <a:gdLst>
                <a:gd name="T0" fmla="*/ 99 w 108"/>
                <a:gd name="T1" fmla="*/ 3 h 237"/>
                <a:gd name="T2" fmla="*/ 93 w 108"/>
                <a:gd name="T3" fmla="*/ 5 h 237"/>
                <a:gd name="T4" fmla="*/ 88 w 108"/>
                <a:gd name="T5" fmla="*/ 11 h 237"/>
                <a:gd name="T6" fmla="*/ 87 w 108"/>
                <a:gd name="T7" fmla="*/ 12 h 237"/>
                <a:gd name="T8" fmla="*/ 67 w 108"/>
                <a:gd name="T9" fmla="*/ 13 h 237"/>
                <a:gd name="T10" fmla="*/ 61 w 108"/>
                <a:gd name="T11" fmla="*/ 19 h 237"/>
                <a:gd name="T12" fmla="*/ 55 w 108"/>
                <a:gd name="T13" fmla="*/ 23 h 237"/>
                <a:gd name="T14" fmla="*/ 46 w 108"/>
                <a:gd name="T15" fmla="*/ 23 h 237"/>
                <a:gd name="T16" fmla="*/ 41 w 108"/>
                <a:gd name="T17" fmla="*/ 37 h 237"/>
                <a:gd name="T18" fmla="*/ 41 w 108"/>
                <a:gd name="T19" fmla="*/ 37 h 237"/>
                <a:gd name="T20" fmla="*/ 33 w 108"/>
                <a:gd name="T21" fmla="*/ 45 h 237"/>
                <a:gd name="T22" fmla="*/ 21 w 108"/>
                <a:gd name="T23" fmla="*/ 59 h 237"/>
                <a:gd name="T24" fmla="*/ 13 w 108"/>
                <a:gd name="T25" fmla="*/ 67 h 237"/>
                <a:gd name="T26" fmla="*/ 13 w 108"/>
                <a:gd name="T27" fmla="*/ 77 h 237"/>
                <a:gd name="T28" fmla="*/ 13 w 108"/>
                <a:gd name="T29" fmla="*/ 85 h 237"/>
                <a:gd name="T30" fmla="*/ 8 w 108"/>
                <a:gd name="T31" fmla="*/ 92 h 237"/>
                <a:gd name="T32" fmla="*/ 8 w 108"/>
                <a:gd name="T33" fmla="*/ 111 h 237"/>
                <a:gd name="T34" fmla="*/ 12 w 108"/>
                <a:gd name="T35" fmla="*/ 122 h 237"/>
                <a:gd name="T36" fmla="*/ 11 w 108"/>
                <a:gd name="T37" fmla="*/ 131 h 237"/>
                <a:gd name="T38" fmla="*/ 3 w 108"/>
                <a:gd name="T39" fmla="*/ 161 h 237"/>
                <a:gd name="T40" fmla="*/ 9 w 108"/>
                <a:gd name="T41" fmla="*/ 185 h 237"/>
                <a:gd name="T42" fmla="*/ 7 w 108"/>
                <a:gd name="T43" fmla="*/ 237 h 237"/>
                <a:gd name="T44" fmla="*/ 17 w 108"/>
                <a:gd name="T45" fmla="*/ 227 h 237"/>
                <a:gd name="T46" fmla="*/ 56 w 108"/>
                <a:gd name="T47" fmla="*/ 207 h 237"/>
                <a:gd name="T48" fmla="*/ 75 w 108"/>
                <a:gd name="T49" fmla="*/ 209 h 237"/>
                <a:gd name="T50" fmla="*/ 91 w 108"/>
                <a:gd name="T51" fmla="*/ 195 h 237"/>
                <a:gd name="T52" fmla="*/ 95 w 108"/>
                <a:gd name="T53" fmla="*/ 185 h 237"/>
                <a:gd name="T54" fmla="*/ 95 w 108"/>
                <a:gd name="T55" fmla="*/ 184 h 237"/>
                <a:gd name="T56" fmla="*/ 97 w 108"/>
                <a:gd name="T57" fmla="*/ 170 h 237"/>
                <a:gd name="T58" fmla="*/ 98 w 108"/>
                <a:gd name="T59" fmla="*/ 161 h 237"/>
                <a:gd name="T60" fmla="*/ 95 w 108"/>
                <a:gd name="T61" fmla="*/ 140 h 237"/>
                <a:gd name="T62" fmla="*/ 96 w 108"/>
                <a:gd name="T63" fmla="*/ 133 h 237"/>
                <a:gd name="T64" fmla="*/ 108 w 108"/>
                <a:gd name="T65" fmla="*/ 107 h 237"/>
                <a:gd name="T66" fmla="*/ 91 w 108"/>
                <a:gd name="T67" fmla="*/ 92 h 237"/>
                <a:gd name="T68" fmla="*/ 88 w 108"/>
                <a:gd name="T69" fmla="*/ 85 h 237"/>
                <a:gd name="T70" fmla="*/ 89 w 108"/>
                <a:gd name="T71" fmla="*/ 73 h 237"/>
                <a:gd name="T72" fmla="*/ 92 w 108"/>
                <a:gd name="T73" fmla="*/ 64 h 237"/>
                <a:gd name="T74" fmla="*/ 104 w 108"/>
                <a:gd name="T75" fmla="*/ 55 h 237"/>
                <a:gd name="T76" fmla="*/ 107 w 108"/>
                <a:gd name="T77" fmla="*/ 33 h 237"/>
                <a:gd name="T78" fmla="*/ 99 w 108"/>
                <a:gd name="T79" fmla="*/ 31 h 237"/>
                <a:gd name="T80" fmla="*/ 91 w 108"/>
                <a:gd name="T81" fmla="*/ 26 h 237"/>
                <a:gd name="T82" fmla="*/ 90 w 108"/>
                <a:gd name="T83" fmla="*/ 15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08" h="237">
                  <a:moveTo>
                    <a:pt x="101" y="11"/>
                  </a:moveTo>
                  <a:cubicBezTo>
                    <a:pt x="102" y="9"/>
                    <a:pt x="102" y="9"/>
                    <a:pt x="102" y="9"/>
                  </a:cubicBezTo>
                  <a:cubicBezTo>
                    <a:pt x="99" y="3"/>
                    <a:pt x="99" y="3"/>
                    <a:pt x="99" y="3"/>
                  </a:cubicBezTo>
                  <a:cubicBezTo>
                    <a:pt x="97" y="0"/>
                    <a:pt x="97" y="0"/>
                    <a:pt x="97" y="0"/>
                  </a:cubicBezTo>
                  <a:cubicBezTo>
                    <a:pt x="93" y="5"/>
                    <a:pt x="93" y="5"/>
                    <a:pt x="93" y="5"/>
                  </a:cubicBezTo>
                  <a:cubicBezTo>
                    <a:pt x="93" y="5"/>
                    <a:pt x="93" y="5"/>
                    <a:pt x="93" y="5"/>
                  </a:cubicBezTo>
                  <a:cubicBezTo>
                    <a:pt x="93" y="5"/>
                    <a:pt x="93" y="5"/>
                    <a:pt x="93" y="5"/>
                  </a:cubicBezTo>
                  <a:cubicBezTo>
                    <a:pt x="93" y="5"/>
                    <a:pt x="93" y="5"/>
                    <a:pt x="93" y="5"/>
                  </a:cubicBezTo>
                  <a:cubicBezTo>
                    <a:pt x="88" y="11"/>
                    <a:pt x="88" y="11"/>
                    <a:pt x="88" y="11"/>
                  </a:cubicBezTo>
                  <a:cubicBezTo>
                    <a:pt x="88" y="11"/>
                    <a:pt x="88" y="11"/>
                    <a:pt x="88" y="11"/>
                  </a:cubicBezTo>
                  <a:cubicBezTo>
                    <a:pt x="88" y="12"/>
                    <a:pt x="88" y="12"/>
                    <a:pt x="88" y="12"/>
                  </a:cubicBezTo>
                  <a:cubicBezTo>
                    <a:pt x="87" y="12"/>
                    <a:pt x="87" y="12"/>
                    <a:pt x="87" y="12"/>
                  </a:cubicBezTo>
                  <a:cubicBezTo>
                    <a:pt x="77" y="15"/>
                    <a:pt x="77" y="15"/>
                    <a:pt x="77" y="15"/>
                  </a:cubicBezTo>
                  <a:cubicBezTo>
                    <a:pt x="77" y="15"/>
                    <a:pt x="77" y="15"/>
                    <a:pt x="77" y="15"/>
                  </a:cubicBezTo>
                  <a:cubicBezTo>
                    <a:pt x="67" y="13"/>
                    <a:pt x="67" y="13"/>
                    <a:pt x="67" y="13"/>
                  </a:cubicBezTo>
                  <a:cubicBezTo>
                    <a:pt x="62" y="15"/>
                    <a:pt x="62" y="15"/>
                    <a:pt x="62" y="15"/>
                  </a:cubicBezTo>
                  <a:cubicBezTo>
                    <a:pt x="61" y="19"/>
                    <a:pt x="61" y="19"/>
                    <a:pt x="61" y="19"/>
                  </a:cubicBezTo>
                  <a:cubicBezTo>
                    <a:pt x="61" y="19"/>
                    <a:pt x="61" y="19"/>
                    <a:pt x="61" y="19"/>
                  </a:cubicBezTo>
                  <a:cubicBezTo>
                    <a:pt x="61" y="20"/>
                    <a:pt x="61" y="20"/>
                    <a:pt x="61" y="20"/>
                  </a:cubicBezTo>
                  <a:cubicBezTo>
                    <a:pt x="56" y="23"/>
                    <a:pt x="56" y="23"/>
                    <a:pt x="56" y="23"/>
                  </a:cubicBezTo>
                  <a:cubicBezTo>
                    <a:pt x="55" y="23"/>
                    <a:pt x="55" y="23"/>
                    <a:pt x="55" y="23"/>
                  </a:cubicBezTo>
                  <a:cubicBezTo>
                    <a:pt x="55" y="23"/>
                    <a:pt x="55" y="23"/>
                    <a:pt x="55" y="23"/>
                  </a:cubicBezTo>
                  <a:cubicBezTo>
                    <a:pt x="47" y="22"/>
                    <a:pt x="47" y="22"/>
                    <a:pt x="47" y="22"/>
                  </a:cubicBezTo>
                  <a:cubicBezTo>
                    <a:pt x="46" y="23"/>
                    <a:pt x="46" y="23"/>
                    <a:pt x="46" y="23"/>
                  </a:cubicBezTo>
                  <a:cubicBezTo>
                    <a:pt x="46" y="31"/>
                    <a:pt x="46" y="31"/>
                    <a:pt x="46" y="31"/>
                  </a:cubicBezTo>
                  <a:cubicBezTo>
                    <a:pt x="46" y="31"/>
                    <a:pt x="46" y="31"/>
                    <a:pt x="46" y="31"/>
                  </a:cubicBezTo>
                  <a:cubicBezTo>
                    <a:pt x="41" y="37"/>
                    <a:pt x="41" y="37"/>
                    <a:pt x="41" y="37"/>
                  </a:cubicBezTo>
                  <a:cubicBezTo>
                    <a:pt x="41" y="37"/>
                    <a:pt x="41" y="37"/>
                    <a:pt x="41" y="37"/>
                  </a:cubicBezTo>
                  <a:cubicBezTo>
                    <a:pt x="41" y="37"/>
                    <a:pt x="41" y="37"/>
                    <a:pt x="41" y="37"/>
                  </a:cubicBezTo>
                  <a:cubicBezTo>
                    <a:pt x="41" y="37"/>
                    <a:pt x="41" y="37"/>
                    <a:pt x="41" y="37"/>
                  </a:cubicBezTo>
                  <a:cubicBezTo>
                    <a:pt x="33" y="45"/>
                    <a:pt x="33" y="45"/>
                    <a:pt x="33" y="45"/>
                  </a:cubicBezTo>
                  <a:cubicBezTo>
                    <a:pt x="33" y="45"/>
                    <a:pt x="33" y="45"/>
                    <a:pt x="33" y="45"/>
                  </a:cubicBezTo>
                  <a:cubicBezTo>
                    <a:pt x="33" y="45"/>
                    <a:pt x="33" y="45"/>
                    <a:pt x="33" y="45"/>
                  </a:cubicBezTo>
                  <a:cubicBezTo>
                    <a:pt x="25" y="47"/>
                    <a:pt x="25" y="47"/>
                    <a:pt x="25" y="47"/>
                  </a:cubicBezTo>
                  <a:cubicBezTo>
                    <a:pt x="19" y="53"/>
                    <a:pt x="19" y="53"/>
                    <a:pt x="19" y="53"/>
                  </a:cubicBezTo>
                  <a:cubicBezTo>
                    <a:pt x="21" y="59"/>
                    <a:pt x="21" y="59"/>
                    <a:pt x="21" y="59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19" y="61"/>
                    <a:pt x="19" y="61"/>
                    <a:pt x="19" y="61"/>
                  </a:cubicBezTo>
                  <a:cubicBezTo>
                    <a:pt x="13" y="67"/>
                    <a:pt x="13" y="67"/>
                    <a:pt x="13" y="67"/>
                  </a:cubicBezTo>
                  <a:cubicBezTo>
                    <a:pt x="10" y="71"/>
                    <a:pt x="10" y="71"/>
                    <a:pt x="10" y="71"/>
                  </a:cubicBezTo>
                  <a:cubicBezTo>
                    <a:pt x="13" y="76"/>
                    <a:pt x="13" y="76"/>
                    <a:pt x="13" y="76"/>
                  </a:cubicBezTo>
                  <a:cubicBezTo>
                    <a:pt x="13" y="77"/>
                    <a:pt x="13" y="77"/>
                    <a:pt x="13" y="77"/>
                  </a:cubicBezTo>
                  <a:cubicBezTo>
                    <a:pt x="13" y="77"/>
                    <a:pt x="13" y="77"/>
                    <a:pt x="13" y="77"/>
                  </a:cubicBezTo>
                  <a:cubicBezTo>
                    <a:pt x="13" y="85"/>
                    <a:pt x="13" y="85"/>
                    <a:pt x="13" y="85"/>
                  </a:cubicBezTo>
                  <a:cubicBezTo>
                    <a:pt x="13" y="85"/>
                    <a:pt x="13" y="85"/>
                    <a:pt x="13" y="85"/>
                  </a:cubicBezTo>
                  <a:cubicBezTo>
                    <a:pt x="13" y="85"/>
                    <a:pt x="13" y="85"/>
                    <a:pt x="13" y="85"/>
                  </a:cubicBezTo>
                  <a:cubicBezTo>
                    <a:pt x="8" y="91"/>
                    <a:pt x="8" y="91"/>
                    <a:pt x="8" y="91"/>
                  </a:cubicBezTo>
                  <a:cubicBezTo>
                    <a:pt x="8" y="92"/>
                    <a:pt x="8" y="92"/>
                    <a:pt x="8" y="92"/>
                  </a:cubicBezTo>
                  <a:cubicBezTo>
                    <a:pt x="2" y="99"/>
                    <a:pt x="2" y="99"/>
                    <a:pt x="2" y="99"/>
                  </a:cubicBezTo>
                  <a:cubicBezTo>
                    <a:pt x="3" y="107"/>
                    <a:pt x="3" y="107"/>
                    <a:pt x="3" y="107"/>
                  </a:cubicBezTo>
                  <a:cubicBezTo>
                    <a:pt x="8" y="111"/>
                    <a:pt x="8" y="111"/>
                    <a:pt x="8" y="111"/>
                  </a:cubicBezTo>
                  <a:cubicBezTo>
                    <a:pt x="8" y="112"/>
                    <a:pt x="8" y="112"/>
                    <a:pt x="8" y="112"/>
                  </a:cubicBezTo>
                  <a:cubicBezTo>
                    <a:pt x="8" y="112"/>
                    <a:pt x="8" y="112"/>
                    <a:pt x="8" y="112"/>
                  </a:cubicBezTo>
                  <a:cubicBezTo>
                    <a:pt x="11" y="116"/>
                    <a:pt x="12" y="119"/>
                    <a:pt x="12" y="122"/>
                  </a:cubicBezTo>
                  <a:cubicBezTo>
                    <a:pt x="12" y="131"/>
                    <a:pt x="12" y="131"/>
                    <a:pt x="12" y="131"/>
                  </a:cubicBezTo>
                  <a:cubicBezTo>
                    <a:pt x="11" y="131"/>
                    <a:pt x="11" y="131"/>
                    <a:pt x="11" y="131"/>
                  </a:cubicBezTo>
                  <a:cubicBezTo>
                    <a:pt x="11" y="131"/>
                    <a:pt x="11" y="131"/>
                    <a:pt x="11" y="131"/>
                  </a:cubicBezTo>
                  <a:cubicBezTo>
                    <a:pt x="3" y="137"/>
                    <a:pt x="3" y="137"/>
                    <a:pt x="3" y="137"/>
                  </a:cubicBezTo>
                  <a:cubicBezTo>
                    <a:pt x="2" y="149"/>
                    <a:pt x="2" y="149"/>
                    <a:pt x="2" y="149"/>
                  </a:cubicBezTo>
                  <a:cubicBezTo>
                    <a:pt x="3" y="161"/>
                    <a:pt x="3" y="161"/>
                    <a:pt x="3" y="161"/>
                  </a:cubicBezTo>
                  <a:cubicBezTo>
                    <a:pt x="3" y="165"/>
                    <a:pt x="5" y="173"/>
                    <a:pt x="9" y="184"/>
                  </a:cubicBezTo>
                  <a:cubicBezTo>
                    <a:pt x="9" y="184"/>
                    <a:pt x="9" y="184"/>
                    <a:pt x="9" y="184"/>
                  </a:cubicBezTo>
                  <a:cubicBezTo>
                    <a:pt x="9" y="185"/>
                    <a:pt x="9" y="185"/>
                    <a:pt x="9" y="185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1" y="234"/>
                    <a:pt x="1" y="234"/>
                    <a:pt x="1" y="234"/>
                  </a:cubicBezTo>
                  <a:cubicBezTo>
                    <a:pt x="7" y="237"/>
                    <a:pt x="7" y="237"/>
                    <a:pt x="7" y="237"/>
                  </a:cubicBezTo>
                  <a:cubicBezTo>
                    <a:pt x="16" y="227"/>
                    <a:pt x="16" y="227"/>
                    <a:pt x="16" y="227"/>
                  </a:cubicBezTo>
                  <a:cubicBezTo>
                    <a:pt x="16" y="227"/>
                    <a:pt x="16" y="227"/>
                    <a:pt x="16" y="227"/>
                  </a:cubicBezTo>
                  <a:cubicBezTo>
                    <a:pt x="17" y="227"/>
                    <a:pt x="17" y="227"/>
                    <a:pt x="17" y="227"/>
                  </a:cubicBezTo>
                  <a:cubicBezTo>
                    <a:pt x="47" y="215"/>
                    <a:pt x="47" y="215"/>
                    <a:pt x="47" y="215"/>
                  </a:cubicBezTo>
                  <a:cubicBezTo>
                    <a:pt x="55" y="208"/>
                    <a:pt x="55" y="208"/>
                    <a:pt x="55" y="208"/>
                  </a:cubicBezTo>
                  <a:cubicBezTo>
                    <a:pt x="56" y="207"/>
                    <a:pt x="56" y="207"/>
                    <a:pt x="56" y="207"/>
                  </a:cubicBezTo>
                  <a:cubicBezTo>
                    <a:pt x="57" y="207"/>
                    <a:pt x="57" y="207"/>
                    <a:pt x="57" y="207"/>
                  </a:cubicBezTo>
                  <a:cubicBezTo>
                    <a:pt x="57" y="207"/>
                    <a:pt x="57" y="207"/>
                    <a:pt x="57" y="207"/>
                  </a:cubicBezTo>
                  <a:cubicBezTo>
                    <a:pt x="75" y="209"/>
                    <a:pt x="75" y="209"/>
                    <a:pt x="75" y="209"/>
                  </a:cubicBezTo>
                  <a:cubicBezTo>
                    <a:pt x="77" y="209"/>
                    <a:pt x="83" y="207"/>
                    <a:pt x="90" y="204"/>
                  </a:cubicBezTo>
                  <a:cubicBezTo>
                    <a:pt x="90" y="195"/>
                    <a:pt x="90" y="195"/>
                    <a:pt x="90" y="195"/>
                  </a:cubicBezTo>
                  <a:cubicBezTo>
                    <a:pt x="91" y="195"/>
                    <a:pt x="91" y="195"/>
                    <a:pt x="91" y="195"/>
                  </a:cubicBezTo>
                  <a:cubicBezTo>
                    <a:pt x="91" y="195"/>
                    <a:pt x="91" y="195"/>
                    <a:pt x="91" y="195"/>
                  </a:cubicBezTo>
                  <a:cubicBezTo>
                    <a:pt x="96" y="191"/>
                    <a:pt x="96" y="191"/>
                    <a:pt x="96" y="191"/>
                  </a:cubicBezTo>
                  <a:cubicBezTo>
                    <a:pt x="95" y="185"/>
                    <a:pt x="95" y="185"/>
                    <a:pt x="95" y="185"/>
                  </a:cubicBezTo>
                  <a:cubicBezTo>
                    <a:pt x="95" y="185"/>
                    <a:pt x="95" y="185"/>
                    <a:pt x="95" y="185"/>
                  </a:cubicBezTo>
                  <a:cubicBezTo>
                    <a:pt x="95" y="185"/>
                    <a:pt x="95" y="185"/>
                    <a:pt x="95" y="185"/>
                  </a:cubicBezTo>
                  <a:cubicBezTo>
                    <a:pt x="95" y="184"/>
                    <a:pt x="95" y="184"/>
                    <a:pt x="95" y="184"/>
                  </a:cubicBezTo>
                  <a:cubicBezTo>
                    <a:pt x="95" y="183"/>
                    <a:pt x="95" y="183"/>
                    <a:pt x="95" y="183"/>
                  </a:cubicBezTo>
                  <a:cubicBezTo>
                    <a:pt x="97" y="182"/>
                    <a:pt x="97" y="180"/>
                    <a:pt x="95" y="179"/>
                  </a:cubicBezTo>
                  <a:cubicBezTo>
                    <a:pt x="94" y="177"/>
                    <a:pt x="95" y="173"/>
                    <a:pt x="97" y="170"/>
                  </a:cubicBezTo>
                  <a:cubicBezTo>
                    <a:pt x="99" y="167"/>
                    <a:pt x="99" y="167"/>
                    <a:pt x="99" y="167"/>
                  </a:cubicBezTo>
                  <a:cubicBezTo>
                    <a:pt x="99" y="167"/>
                    <a:pt x="99" y="167"/>
                    <a:pt x="99" y="167"/>
                  </a:cubicBezTo>
                  <a:cubicBezTo>
                    <a:pt x="98" y="161"/>
                    <a:pt x="98" y="161"/>
                    <a:pt x="98" y="161"/>
                  </a:cubicBezTo>
                  <a:cubicBezTo>
                    <a:pt x="92" y="154"/>
                    <a:pt x="92" y="154"/>
                    <a:pt x="92" y="154"/>
                  </a:cubicBezTo>
                  <a:cubicBezTo>
                    <a:pt x="89" y="152"/>
                    <a:pt x="89" y="149"/>
                    <a:pt x="91" y="147"/>
                  </a:cubicBezTo>
                  <a:cubicBezTo>
                    <a:pt x="91" y="144"/>
                    <a:pt x="93" y="142"/>
                    <a:pt x="95" y="140"/>
                  </a:cubicBezTo>
                  <a:cubicBezTo>
                    <a:pt x="96" y="133"/>
                    <a:pt x="96" y="133"/>
                    <a:pt x="96" y="133"/>
                  </a:cubicBezTo>
                  <a:cubicBezTo>
                    <a:pt x="96" y="133"/>
                    <a:pt x="96" y="133"/>
                    <a:pt x="96" y="133"/>
                  </a:cubicBezTo>
                  <a:cubicBezTo>
                    <a:pt x="96" y="133"/>
                    <a:pt x="96" y="133"/>
                    <a:pt x="96" y="133"/>
                  </a:cubicBezTo>
                  <a:cubicBezTo>
                    <a:pt x="101" y="123"/>
                    <a:pt x="101" y="123"/>
                    <a:pt x="101" y="123"/>
                  </a:cubicBezTo>
                  <a:cubicBezTo>
                    <a:pt x="102" y="119"/>
                    <a:pt x="102" y="119"/>
                    <a:pt x="102" y="119"/>
                  </a:cubicBezTo>
                  <a:cubicBezTo>
                    <a:pt x="108" y="107"/>
                    <a:pt x="108" y="107"/>
                    <a:pt x="108" y="107"/>
                  </a:cubicBezTo>
                  <a:cubicBezTo>
                    <a:pt x="104" y="99"/>
                    <a:pt x="104" y="99"/>
                    <a:pt x="104" y="99"/>
                  </a:cubicBezTo>
                  <a:cubicBezTo>
                    <a:pt x="91" y="92"/>
                    <a:pt x="91" y="92"/>
                    <a:pt x="91" y="92"/>
                  </a:cubicBezTo>
                  <a:cubicBezTo>
                    <a:pt x="91" y="92"/>
                    <a:pt x="91" y="92"/>
                    <a:pt x="91" y="92"/>
                  </a:cubicBezTo>
                  <a:cubicBezTo>
                    <a:pt x="91" y="91"/>
                    <a:pt x="91" y="91"/>
                    <a:pt x="91" y="91"/>
                  </a:cubicBezTo>
                  <a:cubicBezTo>
                    <a:pt x="91" y="91"/>
                    <a:pt x="91" y="91"/>
                    <a:pt x="91" y="91"/>
                  </a:cubicBezTo>
                  <a:cubicBezTo>
                    <a:pt x="88" y="85"/>
                    <a:pt x="88" y="85"/>
                    <a:pt x="88" y="85"/>
                  </a:cubicBezTo>
                  <a:cubicBezTo>
                    <a:pt x="88" y="84"/>
                    <a:pt x="88" y="84"/>
                    <a:pt x="88" y="84"/>
                  </a:cubicBezTo>
                  <a:cubicBezTo>
                    <a:pt x="88" y="83"/>
                    <a:pt x="88" y="83"/>
                    <a:pt x="88" y="83"/>
                  </a:cubicBezTo>
                  <a:cubicBezTo>
                    <a:pt x="89" y="73"/>
                    <a:pt x="89" y="73"/>
                    <a:pt x="89" y="73"/>
                  </a:cubicBezTo>
                  <a:cubicBezTo>
                    <a:pt x="89" y="73"/>
                    <a:pt x="89" y="73"/>
                    <a:pt x="89" y="73"/>
                  </a:cubicBezTo>
                  <a:cubicBezTo>
                    <a:pt x="89" y="72"/>
                    <a:pt x="89" y="72"/>
                    <a:pt x="89" y="72"/>
                  </a:cubicBezTo>
                  <a:cubicBezTo>
                    <a:pt x="92" y="64"/>
                    <a:pt x="92" y="64"/>
                    <a:pt x="92" y="64"/>
                  </a:cubicBezTo>
                  <a:cubicBezTo>
                    <a:pt x="92" y="61"/>
                    <a:pt x="92" y="59"/>
                    <a:pt x="93" y="58"/>
                  </a:cubicBezTo>
                  <a:cubicBezTo>
                    <a:pt x="94" y="57"/>
                    <a:pt x="95" y="56"/>
                    <a:pt x="97" y="56"/>
                  </a:cubicBezTo>
                  <a:cubicBezTo>
                    <a:pt x="104" y="55"/>
                    <a:pt x="104" y="55"/>
                    <a:pt x="104" y="55"/>
                  </a:cubicBezTo>
                  <a:cubicBezTo>
                    <a:pt x="106" y="51"/>
                    <a:pt x="106" y="51"/>
                    <a:pt x="106" y="51"/>
                  </a:cubicBezTo>
                  <a:cubicBezTo>
                    <a:pt x="108" y="37"/>
                    <a:pt x="108" y="37"/>
                    <a:pt x="108" y="37"/>
                  </a:cubicBezTo>
                  <a:cubicBezTo>
                    <a:pt x="107" y="33"/>
                    <a:pt x="107" y="33"/>
                    <a:pt x="107" y="33"/>
                  </a:cubicBezTo>
                  <a:cubicBezTo>
                    <a:pt x="100" y="31"/>
                    <a:pt x="100" y="31"/>
                    <a:pt x="100" y="31"/>
                  </a:cubicBezTo>
                  <a:cubicBezTo>
                    <a:pt x="99" y="31"/>
                    <a:pt x="99" y="31"/>
                    <a:pt x="99" y="31"/>
                  </a:cubicBezTo>
                  <a:cubicBezTo>
                    <a:pt x="99" y="31"/>
                    <a:pt x="99" y="31"/>
                    <a:pt x="99" y="31"/>
                  </a:cubicBezTo>
                  <a:cubicBezTo>
                    <a:pt x="91" y="27"/>
                    <a:pt x="91" y="27"/>
                    <a:pt x="91" y="27"/>
                  </a:cubicBezTo>
                  <a:cubicBezTo>
                    <a:pt x="91" y="27"/>
                    <a:pt x="91" y="27"/>
                    <a:pt x="91" y="27"/>
                  </a:cubicBezTo>
                  <a:cubicBezTo>
                    <a:pt x="91" y="26"/>
                    <a:pt x="91" y="26"/>
                    <a:pt x="91" y="26"/>
                  </a:cubicBezTo>
                  <a:cubicBezTo>
                    <a:pt x="91" y="25"/>
                    <a:pt x="91" y="25"/>
                    <a:pt x="91" y="25"/>
                  </a:cubicBezTo>
                  <a:cubicBezTo>
                    <a:pt x="90" y="16"/>
                    <a:pt x="90" y="16"/>
                    <a:pt x="90" y="16"/>
                  </a:cubicBezTo>
                  <a:cubicBezTo>
                    <a:pt x="90" y="15"/>
                    <a:pt x="90" y="15"/>
                    <a:pt x="90" y="15"/>
                  </a:cubicBezTo>
                  <a:cubicBezTo>
                    <a:pt x="90" y="14"/>
                    <a:pt x="90" y="14"/>
                    <a:pt x="90" y="14"/>
                  </a:cubicBezTo>
                  <a:lnTo>
                    <a:pt x="101" y="1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2" name="Freeform 19"/>
            <p:cNvSpPr>
              <a:spLocks/>
            </p:cNvSpPr>
            <p:nvPr/>
          </p:nvSpPr>
          <p:spPr bwMode="auto">
            <a:xfrm>
              <a:off x="3642243" y="4118420"/>
              <a:ext cx="485561" cy="564286"/>
            </a:xfrm>
            <a:custGeom>
              <a:avLst/>
              <a:gdLst>
                <a:gd name="T0" fmla="*/ 149 w 173"/>
                <a:gd name="T1" fmla="*/ 34 h 201"/>
                <a:gd name="T2" fmla="*/ 146 w 173"/>
                <a:gd name="T3" fmla="*/ 27 h 201"/>
                <a:gd name="T4" fmla="*/ 143 w 173"/>
                <a:gd name="T5" fmla="*/ 12 h 201"/>
                <a:gd name="T6" fmla="*/ 136 w 173"/>
                <a:gd name="T7" fmla="*/ 17 h 201"/>
                <a:gd name="T8" fmla="*/ 125 w 173"/>
                <a:gd name="T9" fmla="*/ 15 h 201"/>
                <a:gd name="T10" fmla="*/ 125 w 173"/>
                <a:gd name="T11" fmla="*/ 7 h 201"/>
                <a:gd name="T12" fmla="*/ 121 w 173"/>
                <a:gd name="T13" fmla="*/ 10 h 201"/>
                <a:gd name="T14" fmla="*/ 109 w 173"/>
                <a:gd name="T15" fmla="*/ 22 h 201"/>
                <a:gd name="T16" fmla="*/ 107 w 173"/>
                <a:gd name="T17" fmla="*/ 22 h 201"/>
                <a:gd name="T18" fmla="*/ 99 w 173"/>
                <a:gd name="T19" fmla="*/ 16 h 201"/>
                <a:gd name="T20" fmla="*/ 92 w 173"/>
                <a:gd name="T21" fmla="*/ 14 h 201"/>
                <a:gd name="T22" fmla="*/ 75 w 173"/>
                <a:gd name="T23" fmla="*/ 8 h 201"/>
                <a:gd name="T24" fmla="*/ 65 w 173"/>
                <a:gd name="T25" fmla="*/ 4 h 201"/>
                <a:gd name="T26" fmla="*/ 47 w 173"/>
                <a:gd name="T27" fmla="*/ 0 h 201"/>
                <a:gd name="T28" fmla="*/ 39 w 173"/>
                <a:gd name="T29" fmla="*/ 16 h 201"/>
                <a:gd name="T30" fmla="*/ 34 w 173"/>
                <a:gd name="T31" fmla="*/ 16 h 201"/>
                <a:gd name="T32" fmla="*/ 14 w 173"/>
                <a:gd name="T33" fmla="*/ 26 h 201"/>
                <a:gd name="T34" fmla="*/ 13 w 173"/>
                <a:gd name="T35" fmla="*/ 73 h 201"/>
                <a:gd name="T36" fmla="*/ 9 w 173"/>
                <a:gd name="T37" fmla="*/ 83 h 201"/>
                <a:gd name="T38" fmla="*/ 1 w 173"/>
                <a:gd name="T39" fmla="*/ 109 h 201"/>
                <a:gd name="T40" fmla="*/ 7 w 173"/>
                <a:gd name="T41" fmla="*/ 112 h 201"/>
                <a:gd name="T42" fmla="*/ 17 w 173"/>
                <a:gd name="T43" fmla="*/ 126 h 201"/>
                <a:gd name="T44" fmla="*/ 13 w 173"/>
                <a:gd name="T45" fmla="*/ 132 h 201"/>
                <a:gd name="T46" fmla="*/ 24 w 173"/>
                <a:gd name="T47" fmla="*/ 158 h 201"/>
                <a:gd name="T48" fmla="*/ 38 w 173"/>
                <a:gd name="T49" fmla="*/ 151 h 201"/>
                <a:gd name="T50" fmla="*/ 46 w 173"/>
                <a:gd name="T51" fmla="*/ 152 h 201"/>
                <a:gd name="T52" fmla="*/ 52 w 173"/>
                <a:gd name="T53" fmla="*/ 140 h 201"/>
                <a:gd name="T54" fmla="*/ 68 w 173"/>
                <a:gd name="T55" fmla="*/ 135 h 201"/>
                <a:gd name="T56" fmla="*/ 77 w 173"/>
                <a:gd name="T57" fmla="*/ 151 h 201"/>
                <a:gd name="T58" fmla="*/ 81 w 173"/>
                <a:gd name="T59" fmla="*/ 165 h 201"/>
                <a:gd name="T60" fmla="*/ 71 w 173"/>
                <a:gd name="T61" fmla="*/ 185 h 201"/>
                <a:gd name="T62" fmla="*/ 84 w 173"/>
                <a:gd name="T63" fmla="*/ 187 h 201"/>
                <a:gd name="T64" fmla="*/ 89 w 173"/>
                <a:gd name="T65" fmla="*/ 200 h 201"/>
                <a:gd name="T66" fmla="*/ 102 w 173"/>
                <a:gd name="T67" fmla="*/ 196 h 201"/>
                <a:gd name="T68" fmla="*/ 108 w 173"/>
                <a:gd name="T69" fmla="*/ 178 h 201"/>
                <a:gd name="T70" fmla="*/ 135 w 173"/>
                <a:gd name="T71" fmla="*/ 189 h 201"/>
                <a:gd name="T72" fmla="*/ 127 w 173"/>
                <a:gd name="T73" fmla="*/ 172 h 201"/>
                <a:gd name="T74" fmla="*/ 128 w 173"/>
                <a:gd name="T75" fmla="*/ 170 h 201"/>
                <a:gd name="T76" fmla="*/ 166 w 173"/>
                <a:gd name="T77" fmla="*/ 166 h 201"/>
                <a:gd name="T78" fmla="*/ 167 w 173"/>
                <a:gd name="T79" fmla="*/ 165 h 201"/>
                <a:gd name="T80" fmla="*/ 167 w 173"/>
                <a:gd name="T81" fmla="*/ 163 h 201"/>
                <a:gd name="T82" fmla="*/ 165 w 173"/>
                <a:gd name="T83" fmla="*/ 142 h 201"/>
                <a:gd name="T84" fmla="*/ 170 w 173"/>
                <a:gd name="T85" fmla="*/ 134 h 201"/>
                <a:gd name="T86" fmla="*/ 163 w 173"/>
                <a:gd name="T87" fmla="*/ 126 h 201"/>
                <a:gd name="T88" fmla="*/ 158 w 173"/>
                <a:gd name="T89" fmla="*/ 98 h 201"/>
                <a:gd name="T90" fmla="*/ 151 w 173"/>
                <a:gd name="T91" fmla="*/ 102 h 201"/>
                <a:gd name="T92" fmla="*/ 149 w 173"/>
                <a:gd name="T93" fmla="*/ 84 h 201"/>
                <a:gd name="T94" fmla="*/ 163 w 173"/>
                <a:gd name="T95" fmla="*/ 50 h 201"/>
                <a:gd name="T96" fmla="*/ 150 w 173"/>
                <a:gd name="T97" fmla="*/ 34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73" h="201">
                  <a:moveTo>
                    <a:pt x="150" y="34"/>
                  </a:moveTo>
                  <a:cubicBezTo>
                    <a:pt x="150" y="34"/>
                    <a:pt x="150" y="34"/>
                    <a:pt x="150" y="34"/>
                  </a:cubicBezTo>
                  <a:cubicBezTo>
                    <a:pt x="149" y="34"/>
                    <a:pt x="149" y="34"/>
                    <a:pt x="149" y="34"/>
                  </a:cubicBezTo>
                  <a:cubicBezTo>
                    <a:pt x="149" y="33"/>
                    <a:pt x="149" y="33"/>
                    <a:pt x="149" y="33"/>
                  </a:cubicBezTo>
                  <a:cubicBezTo>
                    <a:pt x="146" y="27"/>
                    <a:pt x="146" y="27"/>
                    <a:pt x="146" y="27"/>
                  </a:cubicBezTo>
                  <a:cubicBezTo>
                    <a:pt x="146" y="27"/>
                    <a:pt x="146" y="27"/>
                    <a:pt x="146" y="27"/>
                  </a:cubicBezTo>
                  <a:cubicBezTo>
                    <a:pt x="146" y="26"/>
                    <a:pt x="146" y="26"/>
                    <a:pt x="146" y="26"/>
                  </a:cubicBezTo>
                  <a:cubicBezTo>
                    <a:pt x="147" y="16"/>
                    <a:pt x="147" y="16"/>
                    <a:pt x="147" y="16"/>
                  </a:cubicBezTo>
                  <a:cubicBezTo>
                    <a:pt x="147" y="15"/>
                    <a:pt x="145" y="14"/>
                    <a:pt x="143" y="12"/>
                  </a:cubicBezTo>
                  <a:cubicBezTo>
                    <a:pt x="141" y="12"/>
                    <a:pt x="141" y="12"/>
                    <a:pt x="141" y="12"/>
                  </a:cubicBezTo>
                  <a:cubicBezTo>
                    <a:pt x="137" y="17"/>
                    <a:pt x="137" y="17"/>
                    <a:pt x="137" y="17"/>
                  </a:cubicBezTo>
                  <a:cubicBezTo>
                    <a:pt x="136" y="17"/>
                    <a:pt x="136" y="17"/>
                    <a:pt x="136" y="17"/>
                  </a:cubicBezTo>
                  <a:cubicBezTo>
                    <a:pt x="136" y="17"/>
                    <a:pt x="136" y="17"/>
                    <a:pt x="136" y="17"/>
                  </a:cubicBezTo>
                  <a:cubicBezTo>
                    <a:pt x="126" y="22"/>
                    <a:pt x="126" y="22"/>
                    <a:pt x="126" y="22"/>
                  </a:cubicBezTo>
                  <a:cubicBezTo>
                    <a:pt x="125" y="15"/>
                    <a:pt x="125" y="15"/>
                    <a:pt x="125" y="15"/>
                  </a:cubicBezTo>
                  <a:cubicBezTo>
                    <a:pt x="125" y="14"/>
                    <a:pt x="125" y="14"/>
                    <a:pt x="125" y="14"/>
                  </a:cubicBezTo>
                  <a:cubicBezTo>
                    <a:pt x="125" y="11"/>
                    <a:pt x="125" y="11"/>
                    <a:pt x="125" y="11"/>
                  </a:cubicBezTo>
                  <a:cubicBezTo>
                    <a:pt x="125" y="7"/>
                    <a:pt x="125" y="7"/>
                    <a:pt x="125" y="7"/>
                  </a:cubicBezTo>
                  <a:cubicBezTo>
                    <a:pt x="123" y="7"/>
                    <a:pt x="123" y="7"/>
                    <a:pt x="123" y="7"/>
                  </a:cubicBezTo>
                  <a:cubicBezTo>
                    <a:pt x="122" y="10"/>
                    <a:pt x="122" y="10"/>
                    <a:pt x="122" y="10"/>
                  </a:cubicBezTo>
                  <a:cubicBezTo>
                    <a:pt x="121" y="10"/>
                    <a:pt x="121" y="10"/>
                    <a:pt x="121" y="10"/>
                  </a:cubicBezTo>
                  <a:cubicBezTo>
                    <a:pt x="121" y="10"/>
                    <a:pt x="121" y="10"/>
                    <a:pt x="121" y="10"/>
                  </a:cubicBezTo>
                  <a:cubicBezTo>
                    <a:pt x="109" y="21"/>
                    <a:pt x="109" y="21"/>
                    <a:pt x="109" y="21"/>
                  </a:cubicBezTo>
                  <a:cubicBezTo>
                    <a:pt x="109" y="22"/>
                    <a:pt x="109" y="22"/>
                    <a:pt x="109" y="22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99" y="16"/>
                    <a:pt x="99" y="16"/>
                    <a:pt x="99" y="16"/>
                  </a:cubicBezTo>
                  <a:cubicBezTo>
                    <a:pt x="92" y="14"/>
                    <a:pt x="92" y="14"/>
                    <a:pt x="92" y="14"/>
                  </a:cubicBezTo>
                  <a:cubicBezTo>
                    <a:pt x="92" y="14"/>
                    <a:pt x="92" y="14"/>
                    <a:pt x="92" y="14"/>
                  </a:cubicBezTo>
                  <a:cubicBezTo>
                    <a:pt x="92" y="14"/>
                    <a:pt x="92" y="14"/>
                    <a:pt x="92" y="14"/>
                  </a:cubicBezTo>
                  <a:cubicBezTo>
                    <a:pt x="88" y="11"/>
                    <a:pt x="88" y="11"/>
                    <a:pt x="88" y="11"/>
                  </a:cubicBezTo>
                  <a:cubicBezTo>
                    <a:pt x="75" y="8"/>
                    <a:pt x="75" y="8"/>
                    <a:pt x="75" y="8"/>
                  </a:cubicBezTo>
                  <a:cubicBezTo>
                    <a:pt x="75" y="8"/>
                    <a:pt x="75" y="8"/>
                    <a:pt x="75" y="8"/>
                  </a:cubicBezTo>
                  <a:cubicBezTo>
                    <a:pt x="74" y="8"/>
                    <a:pt x="74" y="8"/>
                    <a:pt x="74" y="8"/>
                  </a:cubicBezTo>
                  <a:cubicBezTo>
                    <a:pt x="65" y="4"/>
                    <a:pt x="65" y="4"/>
                    <a:pt x="65" y="4"/>
                  </a:cubicBezTo>
                  <a:cubicBezTo>
                    <a:pt x="65" y="4"/>
                    <a:pt x="65" y="4"/>
                    <a:pt x="65" y="4"/>
                  </a:cubicBezTo>
                  <a:cubicBezTo>
                    <a:pt x="59" y="1"/>
                    <a:pt x="59" y="1"/>
                    <a:pt x="59" y="1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9" y="15"/>
                    <a:pt x="49" y="15"/>
                    <a:pt x="49" y="15"/>
                  </a:cubicBezTo>
                  <a:cubicBezTo>
                    <a:pt x="48" y="15"/>
                    <a:pt x="48" y="15"/>
                    <a:pt x="48" y="15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5" y="16"/>
                    <a:pt x="35" y="16"/>
                    <a:pt x="35" y="16"/>
                  </a:cubicBezTo>
                  <a:cubicBezTo>
                    <a:pt x="34" y="16"/>
                    <a:pt x="34" y="16"/>
                    <a:pt x="34" y="16"/>
                  </a:cubicBezTo>
                  <a:cubicBezTo>
                    <a:pt x="34" y="16"/>
                    <a:pt x="34" y="16"/>
                    <a:pt x="34" y="16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1" y="16"/>
                    <a:pt x="21" y="16"/>
                    <a:pt x="21" y="16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8" y="43"/>
                    <a:pt x="8" y="43"/>
                    <a:pt x="8" y="43"/>
                  </a:cubicBezTo>
                  <a:cubicBezTo>
                    <a:pt x="10" y="62"/>
                    <a:pt x="10" y="62"/>
                    <a:pt x="10" y="62"/>
                  </a:cubicBezTo>
                  <a:cubicBezTo>
                    <a:pt x="13" y="73"/>
                    <a:pt x="13" y="73"/>
                    <a:pt x="13" y="73"/>
                  </a:cubicBezTo>
                  <a:cubicBezTo>
                    <a:pt x="13" y="74"/>
                    <a:pt x="13" y="74"/>
                    <a:pt x="13" y="75"/>
                  </a:cubicBezTo>
                  <a:cubicBezTo>
                    <a:pt x="11" y="75"/>
                    <a:pt x="11" y="75"/>
                    <a:pt x="11" y="75"/>
                  </a:cubicBezTo>
                  <a:cubicBezTo>
                    <a:pt x="9" y="76"/>
                    <a:pt x="9" y="79"/>
                    <a:pt x="9" y="83"/>
                  </a:cubicBezTo>
                  <a:cubicBezTo>
                    <a:pt x="13" y="100"/>
                    <a:pt x="13" y="100"/>
                    <a:pt x="13" y="100"/>
                  </a:cubicBezTo>
                  <a:cubicBezTo>
                    <a:pt x="12" y="100"/>
                    <a:pt x="12" y="100"/>
                    <a:pt x="12" y="100"/>
                  </a:cubicBezTo>
                  <a:cubicBezTo>
                    <a:pt x="5" y="104"/>
                    <a:pt x="1" y="108"/>
                    <a:pt x="1" y="109"/>
                  </a:cubicBezTo>
                  <a:cubicBezTo>
                    <a:pt x="0" y="115"/>
                    <a:pt x="0" y="115"/>
                    <a:pt x="0" y="115"/>
                  </a:cubicBezTo>
                  <a:cubicBezTo>
                    <a:pt x="7" y="112"/>
                    <a:pt x="7" y="112"/>
                    <a:pt x="7" y="112"/>
                  </a:cubicBezTo>
                  <a:cubicBezTo>
                    <a:pt x="7" y="112"/>
                    <a:pt x="7" y="112"/>
                    <a:pt x="7" y="112"/>
                  </a:cubicBezTo>
                  <a:cubicBezTo>
                    <a:pt x="7" y="112"/>
                    <a:pt x="7" y="112"/>
                    <a:pt x="7" y="112"/>
                  </a:cubicBezTo>
                  <a:cubicBezTo>
                    <a:pt x="12" y="112"/>
                    <a:pt x="15" y="113"/>
                    <a:pt x="15" y="117"/>
                  </a:cubicBezTo>
                  <a:cubicBezTo>
                    <a:pt x="17" y="126"/>
                    <a:pt x="17" y="126"/>
                    <a:pt x="17" y="126"/>
                  </a:cubicBezTo>
                  <a:cubicBezTo>
                    <a:pt x="16" y="127"/>
                    <a:pt x="16" y="127"/>
                    <a:pt x="16" y="127"/>
                  </a:cubicBezTo>
                  <a:cubicBezTo>
                    <a:pt x="15" y="128"/>
                    <a:pt x="15" y="128"/>
                    <a:pt x="15" y="128"/>
                  </a:cubicBezTo>
                  <a:cubicBezTo>
                    <a:pt x="14" y="129"/>
                    <a:pt x="13" y="130"/>
                    <a:pt x="13" y="132"/>
                  </a:cubicBezTo>
                  <a:cubicBezTo>
                    <a:pt x="12" y="141"/>
                    <a:pt x="12" y="141"/>
                    <a:pt x="12" y="141"/>
                  </a:cubicBezTo>
                  <a:cubicBezTo>
                    <a:pt x="13" y="144"/>
                    <a:pt x="14" y="147"/>
                    <a:pt x="15" y="148"/>
                  </a:cubicBezTo>
                  <a:cubicBezTo>
                    <a:pt x="24" y="158"/>
                    <a:pt x="24" y="158"/>
                    <a:pt x="24" y="158"/>
                  </a:cubicBezTo>
                  <a:cubicBezTo>
                    <a:pt x="31" y="152"/>
                    <a:pt x="31" y="152"/>
                    <a:pt x="31" y="152"/>
                  </a:cubicBezTo>
                  <a:cubicBezTo>
                    <a:pt x="37" y="151"/>
                    <a:pt x="37" y="151"/>
                    <a:pt x="37" y="151"/>
                  </a:cubicBezTo>
                  <a:cubicBezTo>
                    <a:pt x="38" y="151"/>
                    <a:pt x="38" y="151"/>
                    <a:pt x="38" y="151"/>
                  </a:cubicBezTo>
                  <a:cubicBezTo>
                    <a:pt x="38" y="152"/>
                    <a:pt x="38" y="152"/>
                    <a:pt x="38" y="152"/>
                  </a:cubicBezTo>
                  <a:cubicBezTo>
                    <a:pt x="42" y="153"/>
                    <a:pt x="42" y="153"/>
                    <a:pt x="42" y="153"/>
                  </a:cubicBezTo>
                  <a:cubicBezTo>
                    <a:pt x="43" y="153"/>
                    <a:pt x="45" y="153"/>
                    <a:pt x="46" y="152"/>
                  </a:cubicBezTo>
                  <a:cubicBezTo>
                    <a:pt x="49" y="146"/>
                    <a:pt x="49" y="146"/>
                    <a:pt x="49" y="146"/>
                  </a:cubicBezTo>
                  <a:cubicBezTo>
                    <a:pt x="49" y="143"/>
                    <a:pt x="49" y="143"/>
                    <a:pt x="49" y="143"/>
                  </a:cubicBezTo>
                  <a:cubicBezTo>
                    <a:pt x="49" y="142"/>
                    <a:pt x="51" y="141"/>
                    <a:pt x="52" y="140"/>
                  </a:cubicBezTo>
                  <a:cubicBezTo>
                    <a:pt x="62" y="140"/>
                    <a:pt x="62" y="140"/>
                    <a:pt x="62" y="140"/>
                  </a:cubicBezTo>
                  <a:cubicBezTo>
                    <a:pt x="63" y="141"/>
                    <a:pt x="65" y="141"/>
                    <a:pt x="65" y="140"/>
                  </a:cubicBezTo>
                  <a:cubicBezTo>
                    <a:pt x="66" y="137"/>
                    <a:pt x="67" y="136"/>
                    <a:pt x="68" y="135"/>
                  </a:cubicBezTo>
                  <a:cubicBezTo>
                    <a:pt x="69" y="135"/>
                    <a:pt x="71" y="136"/>
                    <a:pt x="73" y="137"/>
                  </a:cubicBezTo>
                  <a:cubicBezTo>
                    <a:pt x="75" y="139"/>
                    <a:pt x="77" y="141"/>
                    <a:pt x="77" y="144"/>
                  </a:cubicBezTo>
                  <a:cubicBezTo>
                    <a:pt x="77" y="151"/>
                    <a:pt x="77" y="151"/>
                    <a:pt x="77" y="151"/>
                  </a:cubicBezTo>
                  <a:cubicBezTo>
                    <a:pt x="78" y="152"/>
                    <a:pt x="78" y="152"/>
                    <a:pt x="78" y="152"/>
                  </a:cubicBezTo>
                  <a:cubicBezTo>
                    <a:pt x="81" y="154"/>
                    <a:pt x="82" y="156"/>
                    <a:pt x="82" y="158"/>
                  </a:cubicBezTo>
                  <a:cubicBezTo>
                    <a:pt x="81" y="165"/>
                    <a:pt x="81" y="165"/>
                    <a:pt x="81" y="165"/>
                  </a:cubicBezTo>
                  <a:cubicBezTo>
                    <a:pt x="79" y="169"/>
                    <a:pt x="78" y="172"/>
                    <a:pt x="77" y="173"/>
                  </a:cubicBezTo>
                  <a:cubicBezTo>
                    <a:pt x="77" y="172"/>
                    <a:pt x="77" y="172"/>
                    <a:pt x="77" y="172"/>
                  </a:cubicBezTo>
                  <a:cubicBezTo>
                    <a:pt x="71" y="185"/>
                    <a:pt x="71" y="185"/>
                    <a:pt x="71" y="185"/>
                  </a:cubicBezTo>
                  <a:cubicBezTo>
                    <a:pt x="73" y="186"/>
                    <a:pt x="73" y="186"/>
                    <a:pt x="73" y="186"/>
                  </a:cubicBezTo>
                  <a:cubicBezTo>
                    <a:pt x="82" y="186"/>
                    <a:pt x="82" y="186"/>
                    <a:pt x="82" y="186"/>
                  </a:cubicBezTo>
                  <a:cubicBezTo>
                    <a:pt x="84" y="187"/>
                    <a:pt x="84" y="187"/>
                    <a:pt x="84" y="187"/>
                  </a:cubicBezTo>
                  <a:cubicBezTo>
                    <a:pt x="83" y="189"/>
                    <a:pt x="83" y="189"/>
                    <a:pt x="83" y="189"/>
                  </a:cubicBezTo>
                  <a:cubicBezTo>
                    <a:pt x="82" y="193"/>
                    <a:pt x="82" y="196"/>
                    <a:pt x="82" y="198"/>
                  </a:cubicBezTo>
                  <a:cubicBezTo>
                    <a:pt x="85" y="200"/>
                    <a:pt x="87" y="201"/>
                    <a:pt x="89" y="200"/>
                  </a:cubicBezTo>
                  <a:cubicBezTo>
                    <a:pt x="94" y="197"/>
                    <a:pt x="94" y="197"/>
                    <a:pt x="94" y="197"/>
                  </a:cubicBezTo>
                  <a:cubicBezTo>
                    <a:pt x="97" y="196"/>
                    <a:pt x="97" y="196"/>
                    <a:pt x="97" y="196"/>
                  </a:cubicBezTo>
                  <a:cubicBezTo>
                    <a:pt x="102" y="196"/>
                    <a:pt x="102" y="196"/>
                    <a:pt x="102" y="196"/>
                  </a:cubicBezTo>
                  <a:cubicBezTo>
                    <a:pt x="107" y="190"/>
                    <a:pt x="107" y="190"/>
                    <a:pt x="107" y="190"/>
                  </a:cubicBezTo>
                  <a:cubicBezTo>
                    <a:pt x="107" y="184"/>
                    <a:pt x="107" y="184"/>
                    <a:pt x="107" y="184"/>
                  </a:cubicBezTo>
                  <a:cubicBezTo>
                    <a:pt x="107" y="181"/>
                    <a:pt x="107" y="180"/>
                    <a:pt x="108" y="178"/>
                  </a:cubicBezTo>
                  <a:cubicBezTo>
                    <a:pt x="110" y="177"/>
                    <a:pt x="113" y="177"/>
                    <a:pt x="118" y="180"/>
                  </a:cubicBezTo>
                  <a:cubicBezTo>
                    <a:pt x="127" y="186"/>
                    <a:pt x="127" y="186"/>
                    <a:pt x="127" y="186"/>
                  </a:cubicBezTo>
                  <a:cubicBezTo>
                    <a:pt x="131" y="188"/>
                    <a:pt x="133" y="189"/>
                    <a:pt x="135" y="189"/>
                  </a:cubicBezTo>
                  <a:cubicBezTo>
                    <a:pt x="135" y="189"/>
                    <a:pt x="135" y="189"/>
                    <a:pt x="135" y="189"/>
                  </a:cubicBezTo>
                  <a:cubicBezTo>
                    <a:pt x="135" y="187"/>
                    <a:pt x="135" y="184"/>
                    <a:pt x="133" y="180"/>
                  </a:cubicBezTo>
                  <a:cubicBezTo>
                    <a:pt x="127" y="172"/>
                    <a:pt x="127" y="172"/>
                    <a:pt x="127" y="172"/>
                  </a:cubicBezTo>
                  <a:cubicBezTo>
                    <a:pt x="127" y="171"/>
                    <a:pt x="127" y="171"/>
                    <a:pt x="127" y="171"/>
                  </a:cubicBezTo>
                  <a:cubicBezTo>
                    <a:pt x="128" y="171"/>
                    <a:pt x="128" y="171"/>
                    <a:pt x="128" y="171"/>
                  </a:cubicBezTo>
                  <a:cubicBezTo>
                    <a:pt x="128" y="170"/>
                    <a:pt x="128" y="170"/>
                    <a:pt x="128" y="170"/>
                  </a:cubicBezTo>
                  <a:cubicBezTo>
                    <a:pt x="133" y="163"/>
                    <a:pt x="139" y="161"/>
                    <a:pt x="145" y="163"/>
                  </a:cubicBezTo>
                  <a:cubicBezTo>
                    <a:pt x="160" y="170"/>
                    <a:pt x="160" y="170"/>
                    <a:pt x="160" y="170"/>
                  </a:cubicBezTo>
                  <a:cubicBezTo>
                    <a:pt x="166" y="166"/>
                    <a:pt x="166" y="166"/>
                    <a:pt x="166" y="166"/>
                  </a:cubicBezTo>
                  <a:cubicBezTo>
                    <a:pt x="167" y="166"/>
                    <a:pt x="167" y="166"/>
                    <a:pt x="167" y="166"/>
                  </a:cubicBezTo>
                  <a:cubicBezTo>
                    <a:pt x="167" y="166"/>
                    <a:pt x="167" y="166"/>
                    <a:pt x="167" y="166"/>
                  </a:cubicBezTo>
                  <a:cubicBezTo>
                    <a:pt x="167" y="165"/>
                    <a:pt x="167" y="165"/>
                    <a:pt x="167" y="165"/>
                  </a:cubicBezTo>
                  <a:cubicBezTo>
                    <a:pt x="166" y="164"/>
                    <a:pt x="166" y="164"/>
                    <a:pt x="166" y="164"/>
                  </a:cubicBezTo>
                  <a:cubicBezTo>
                    <a:pt x="166" y="164"/>
                    <a:pt x="166" y="164"/>
                    <a:pt x="166" y="164"/>
                  </a:cubicBezTo>
                  <a:cubicBezTo>
                    <a:pt x="167" y="163"/>
                    <a:pt x="167" y="163"/>
                    <a:pt x="167" y="163"/>
                  </a:cubicBezTo>
                  <a:cubicBezTo>
                    <a:pt x="171" y="155"/>
                    <a:pt x="173" y="149"/>
                    <a:pt x="171" y="146"/>
                  </a:cubicBezTo>
                  <a:cubicBezTo>
                    <a:pt x="170" y="143"/>
                    <a:pt x="168" y="142"/>
                    <a:pt x="167" y="142"/>
                  </a:cubicBezTo>
                  <a:cubicBezTo>
                    <a:pt x="165" y="142"/>
                    <a:pt x="165" y="142"/>
                    <a:pt x="165" y="142"/>
                  </a:cubicBezTo>
                  <a:cubicBezTo>
                    <a:pt x="165" y="138"/>
                    <a:pt x="165" y="138"/>
                    <a:pt x="165" y="138"/>
                  </a:cubicBezTo>
                  <a:cubicBezTo>
                    <a:pt x="165" y="138"/>
                    <a:pt x="165" y="138"/>
                    <a:pt x="165" y="138"/>
                  </a:cubicBezTo>
                  <a:cubicBezTo>
                    <a:pt x="168" y="137"/>
                    <a:pt x="170" y="136"/>
                    <a:pt x="170" y="134"/>
                  </a:cubicBezTo>
                  <a:cubicBezTo>
                    <a:pt x="169" y="132"/>
                    <a:pt x="169" y="132"/>
                    <a:pt x="169" y="132"/>
                  </a:cubicBezTo>
                  <a:cubicBezTo>
                    <a:pt x="163" y="126"/>
                    <a:pt x="163" y="126"/>
                    <a:pt x="163" y="126"/>
                  </a:cubicBezTo>
                  <a:cubicBezTo>
                    <a:pt x="163" y="126"/>
                    <a:pt x="163" y="126"/>
                    <a:pt x="163" y="126"/>
                  </a:cubicBezTo>
                  <a:cubicBezTo>
                    <a:pt x="163" y="126"/>
                    <a:pt x="163" y="126"/>
                    <a:pt x="163" y="126"/>
                  </a:cubicBezTo>
                  <a:cubicBezTo>
                    <a:pt x="159" y="117"/>
                    <a:pt x="159" y="117"/>
                    <a:pt x="159" y="117"/>
                  </a:cubicBezTo>
                  <a:cubicBezTo>
                    <a:pt x="158" y="110"/>
                    <a:pt x="157" y="104"/>
                    <a:pt x="158" y="98"/>
                  </a:cubicBezTo>
                  <a:cubicBezTo>
                    <a:pt x="158" y="94"/>
                    <a:pt x="158" y="94"/>
                    <a:pt x="158" y="94"/>
                  </a:cubicBezTo>
                  <a:cubicBezTo>
                    <a:pt x="154" y="98"/>
                    <a:pt x="154" y="98"/>
                    <a:pt x="154" y="98"/>
                  </a:cubicBezTo>
                  <a:cubicBezTo>
                    <a:pt x="151" y="102"/>
                    <a:pt x="151" y="102"/>
                    <a:pt x="151" y="102"/>
                  </a:cubicBezTo>
                  <a:cubicBezTo>
                    <a:pt x="149" y="85"/>
                    <a:pt x="149" y="85"/>
                    <a:pt x="149" y="85"/>
                  </a:cubicBezTo>
                  <a:cubicBezTo>
                    <a:pt x="149" y="85"/>
                    <a:pt x="149" y="85"/>
                    <a:pt x="149" y="85"/>
                  </a:cubicBezTo>
                  <a:cubicBezTo>
                    <a:pt x="149" y="84"/>
                    <a:pt x="149" y="84"/>
                    <a:pt x="149" y="84"/>
                  </a:cubicBezTo>
                  <a:cubicBezTo>
                    <a:pt x="150" y="84"/>
                    <a:pt x="150" y="84"/>
                    <a:pt x="150" y="84"/>
                  </a:cubicBezTo>
                  <a:cubicBezTo>
                    <a:pt x="159" y="72"/>
                    <a:pt x="165" y="64"/>
                    <a:pt x="167" y="62"/>
                  </a:cubicBezTo>
                  <a:cubicBezTo>
                    <a:pt x="163" y="50"/>
                    <a:pt x="163" y="50"/>
                    <a:pt x="163" y="50"/>
                  </a:cubicBezTo>
                  <a:cubicBezTo>
                    <a:pt x="161" y="44"/>
                    <a:pt x="161" y="40"/>
                    <a:pt x="161" y="39"/>
                  </a:cubicBezTo>
                  <a:cubicBezTo>
                    <a:pt x="153" y="36"/>
                    <a:pt x="153" y="36"/>
                    <a:pt x="153" y="36"/>
                  </a:cubicBezTo>
                  <a:lnTo>
                    <a:pt x="150" y="3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3" name="Freeform 20"/>
            <p:cNvSpPr>
              <a:spLocks/>
            </p:cNvSpPr>
            <p:nvPr/>
          </p:nvSpPr>
          <p:spPr bwMode="auto">
            <a:xfrm>
              <a:off x="3586089" y="3799116"/>
              <a:ext cx="684851" cy="426104"/>
            </a:xfrm>
            <a:custGeom>
              <a:avLst/>
              <a:gdLst>
                <a:gd name="T0" fmla="*/ 32 w 244"/>
                <a:gd name="T1" fmla="*/ 4 h 152"/>
                <a:gd name="T2" fmla="*/ 43 w 244"/>
                <a:gd name="T3" fmla="*/ 12 h 152"/>
                <a:gd name="T4" fmla="*/ 49 w 244"/>
                <a:gd name="T5" fmla="*/ 20 h 152"/>
                <a:gd name="T6" fmla="*/ 44 w 244"/>
                <a:gd name="T7" fmla="*/ 26 h 152"/>
                <a:gd name="T8" fmla="*/ 30 w 244"/>
                <a:gd name="T9" fmla="*/ 29 h 152"/>
                <a:gd name="T10" fmla="*/ 32 w 244"/>
                <a:gd name="T11" fmla="*/ 37 h 152"/>
                <a:gd name="T12" fmla="*/ 35 w 244"/>
                <a:gd name="T13" fmla="*/ 54 h 152"/>
                <a:gd name="T14" fmla="*/ 45 w 244"/>
                <a:gd name="T15" fmla="*/ 56 h 152"/>
                <a:gd name="T16" fmla="*/ 45 w 244"/>
                <a:gd name="T17" fmla="*/ 57 h 152"/>
                <a:gd name="T18" fmla="*/ 51 w 244"/>
                <a:gd name="T19" fmla="*/ 65 h 152"/>
                <a:gd name="T20" fmla="*/ 53 w 244"/>
                <a:gd name="T21" fmla="*/ 72 h 152"/>
                <a:gd name="T22" fmla="*/ 40 w 244"/>
                <a:gd name="T23" fmla="*/ 92 h 152"/>
                <a:gd name="T24" fmla="*/ 1 w 244"/>
                <a:gd name="T25" fmla="*/ 101 h 152"/>
                <a:gd name="T26" fmla="*/ 4 w 244"/>
                <a:gd name="T27" fmla="*/ 116 h 152"/>
                <a:gd name="T28" fmla="*/ 19 w 244"/>
                <a:gd name="T29" fmla="*/ 142 h 152"/>
                <a:gd name="T30" fmla="*/ 19 w 244"/>
                <a:gd name="T31" fmla="*/ 143 h 152"/>
                <a:gd name="T32" fmla="*/ 25 w 244"/>
                <a:gd name="T33" fmla="*/ 150 h 152"/>
                <a:gd name="T34" fmla="*/ 30 w 244"/>
                <a:gd name="T35" fmla="*/ 138 h 152"/>
                <a:gd name="T36" fmla="*/ 39 w 244"/>
                <a:gd name="T37" fmla="*/ 127 h 152"/>
                <a:gd name="T38" fmla="*/ 56 w 244"/>
                <a:gd name="T39" fmla="*/ 126 h 152"/>
                <a:gd name="T40" fmla="*/ 63 w 244"/>
                <a:gd name="T41" fmla="*/ 111 h 152"/>
                <a:gd name="T42" fmla="*/ 79 w 244"/>
                <a:gd name="T43" fmla="*/ 110 h 152"/>
                <a:gd name="T44" fmla="*/ 109 w 244"/>
                <a:gd name="T45" fmla="*/ 121 h 152"/>
                <a:gd name="T46" fmla="*/ 110 w 244"/>
                <a:gd name="T47" fmla="*/ 121 h 152"/>
                <a:gd name="T48" fmla="*/ 121 w 244"/>
                <a:gd name="T49" fmla="*/ 127 h 152"/>
                <a:gd name="T50" fmla="*/ 121 w 244"/>
                <a:gd name="T51" fmla="*/ 127 h 152"/>
                <a:gd name="T52" fmla="*/ 131 w 244"/>
                <a:gd name="T53" fmla="*/ 127 h 152"/>
                <a:gd name="T54" fmla="*/ 142 w 244"/>
                <a:gd name="T55" fmla="*/ 115 h 152"/>
                <a:gd name="T56" fmla="*/ 148 w 244"/>
                <a:gd name="T57" fmla="*/ 119 h 152"/>
                <a:gd name="T58" fmla="*/ 149 w 244"/>
                <a:gd name="T59" fmla="*/ 129 h 152"/>
                <a:gd name="T60" fmla="*/ 159 w 244"/>
                <a:gd name="T61" fmla="*/ 122 h 152"/>
                <a:gd name="T62" fmla="*/ 165 w 244"/>
                <a:gd name="T63" fmla="*/ 122 h 152"/>
                <a:gd name="T64" fmla="*/ 170 w 244"/>
                <a:gd name="T65" fmla="*/ 140 h 152"/>
                <a:gd name="T66" fmla="*/ 193 w 244"/>
                <a:gd name="T67" fmla="*/ 129 h 152"/>
                <a:gd name="T68" fmla="*/ 215 w 244"/>
                <a:gd name="T69" fmla="*/ 120 h 152"/>
                <a:gd name="T70" fmla="*/ 237 w 244"/>
                <a:gd name="T71" fmla="*/ 114 h 152"/>
                <a:gd name="T72" fmla="*/ 242 w 244"/>
                <a:gd name="T73" fmla="*/ 110 h 152"/>
                <a:gd name="T74" fmla="*/ 229 w 244"/>
                <a:gd name="T75" fmla="*/ 76 h 152"/>
                <a:gd name="T76" fmla="*/ 235 w 244"/>
                <a:gd name="T77" fmla="*/ 66 h 152"/>
                <a:gd name="T78" fmla="*/ 221 w 244"/>
                <a:gd name="T79" fmla="*/ 62 h 152"/>
                <a:gd name="T80" fmla="*/ 215 w 244"/>
                <a:gd name="T81" fmla="*/ 54 h 152"/>
                <a:gd name="T82" fmla="*/ 214 w 244"/>
                <a:gd name="T83" fmla="*/ 53 h 152"/>
                <a:gd name="T84" fmla="*/ 186 w 244"/>
                <a:gd name="T85" fmla="*/ 47 h 152"/>
                <a:gd name="T86" fmla="*/ 162 w 244"/>
                <a:gd name="T87" fmla="*/ 46 h 152"/>
                <a:gd name="T88" fmla="*/ 107 w 244"/>
                <a:gd name="T89" fmla="*/ 24 h 152"/>
                <a:gd name="T90" fmla="*/ 71 w 244"/>
                <a:gd name="T91" fmla="*/ 0 h 152"/>
                <a:gd name="T92" fmla="*/ 37 w 244"/>
                <a:gd name="T93" fmla="*/ 2 h 152"/>
                <a:gd name="T94" fmla="*/ 31 w 244"/>
                <a:gd name="T95" fmla="*/ 0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44" h="152">
                  <a:moveTo>
                    <a:pt x="31" y="0"/>
                  </a:moveTo>
                  <a:cubicBezTo>
                    <a:pt x="30" y="2"/>
                    <a:pt x="30" y="2"/>
                    <a:pt x="30" y="2"/>
                  </a:cubicBezTo>
                  <a:cubicBezTo>
                    <a:pt x="32" y="4"/>
                    <a:pt x="32" y="4"/>
                    <a:pt x="32" y="4"/>
                  </a:cubicBezTo>
                  <a:cubicBezTo>
                    <a:pt x="43" y="11"/>
                    <a:pt x="43" y="11"/>
                    <a:pt x="43" y="11"/>
                  </a:cubicBezTo>
                  <a:cubicBezTo>
                    <a:pt x="43" y="11"/>
                    <a:pt x="43" y="11"/>
                    <a:pt x="43" y="11"/>
                  </a:cubicBezTo>
                  <a:cubicBezTo>
                    <a:pt x="43" y="12"/>
                    <a:pt x="43" y="12"/>
                    <a:pt x="43" y="12"/>
                  </a:cubicBezTo>
                  <a:cubicBezTo>
                    <a:pt x="43" y="12"/>
                    <a:pt x="43" y="12"/>
                    <a:pt x="43" y="12"/>
                  </a:cubicBezTo>
                  <a:cubicBezTo>
                    <a:pt x="49" y="19"/>
                    <a:pt x="49" y="19"/>
                    <a:pt x="49" y="19"/>
                  </a:cubicBezTo>
                  <a:cubicBezTo>
                    <a:pt x="49" y="20"/>
                    <a:pt x="49" y="20"/>
                    <a:pt x="49" y="20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44" y="25"/>
                    <a:pt x="44" y="25"/>
                    <a:pt x="44" y="25"/>
                  </a:cubicBezTo>
                  <a:cubicBezTo>
                    <a:pt x="44" y="26"/>
                    <a:pt x="44" y="26"/>
                    <a:pt x="44" y="26"/>
                  </a:cubicBezTo>
                  <a:cubicBezTo>
                    <a:pt x="37" y="26"/>
                    <a:pt x="37" y="26"/>
                    <a:pt x="37" y="26"/>
                  </a:cubicBezTo>
                  <a:cubicBezTo>
                    <a:pt x="33" y="26"/>
                    <a:pt x="33" y="26"/>
                    <a:pt x="33" y="26"/>
                  </a:cubicBezTo>
                  <a:cubicBezTo>
                    <a:pt x="30" y="29"/>
                    <a:pt x="30" y="29"/>
                    <a:pt x="30" y="29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1" y="33"/>
                    <a:pt x="31" y="33"/>
                    <a:pt x="31" y="33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5" y="42"/>
                    <a:pt x="35" y="42"/>
                    <a:pt x="35" y="42"/>
                  </a:cubicBezTo>
                  <a:cubicBezTo>
                    <a:pt x="35" y="42"/>
                    <a:pt x="35" y="42"/>
                    <a:pt x="35" y="42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44" y="56"/>
                    <a:pt x="44" y="56"/>
                    <a:pt x="44" y="56"/>
                  </a:cubicBezTo>
                  <a:cubicBezTo>
                    <a:pt x="45" y="56"/>
                    <a:pt x="45" y="56"/>
                    <a:pt x="45" y="56"/>
                  </a:cubicBezTo>
                  <a:cubicBezTo>
                    <a:pt x="45" y="56"/>
                    <a:pt x="45" y="56"/>
                    <a:pt x="45" y="56"/>
                  </a:cubicBezTo>
                  <a:cubicBezTo>
                    <a:pt x="45" y="57"/>
                    <a:pt x="45" y="57"/>
                    <a:pt x="45" y="57"/>
                  </a:cubicBezTo>
                  <a:cubicBezTo>
                    <a:pt x="45" y="57"/>
                    <a:pt x="45" y="57"/>
                    <a:pt x="45" y="57"/>
                  </a:cubicBezTo>
                  <a:cubicBezTo>
                    <a:pt x="51" y="64"/>
                    <a:pt x="51" y="64"/>
                    <a:pt x="51" y="64"/>
                  </a:cubicBezTo>
                  <a:cubicBezTo>
                    <a:pt x="51" y="65"/>
                    <a:pt x="51" y="65"/>
                    <a:pt x="51" y="65"/>
                  </a:cubicBezTo>
                  <a:cubicBezTo>
                    <a:pt x="51" y="65"/>
                    <a:pt x="51" y="65"/>
                    <a:pt x="51" y="65"/>
                  </a:cubicBezTo>
                  <a:cubicBezTo>
                    <a:pt x="53" y="72"/>
                    <a:pt x="53" y="72"/>
                    <a:pt x="53" y="72"/>
                  </a:cubicBezTo>
                  <a:cubicBezTo>
                    <a:pt x="53" y="72"/>
                    <a:pt x="53" y="72"/>
                    <a:pt x="53" y="72"/>
                  </a:cubicBezTo>
                  <a:cubicBezTo>
                    <a:pt x="53" y="72"/>
                    <a:pt x="53" y="72"/>
                    <a:pt x="53" y="72"/>
                  </a:cubicBezTo>
                  <a:cubicBezTo>
                    <a:pt x="53" y="77"/>
                    <a:pt x="53" y="77"/>
                    <a:pt x="53" y="77"/>
                  </a:cubicBezTo>
                  <a:cubicBezTo>
                    <a:pt x="53" y="80"/>
                    <a:pt x="52" y="82"/>
                    <a:pt x="51" y="84"/>
                  </a:cubicBezTo>
                  <a:cubicBezTo>
                    <a:pt x="49" y="87"/>
                    <a:pt x="46" y="89"/>
                    <a:pt x="40" y="92"/>
                  </a:cubicBezTo>
                  <a:cubicBezTo>
                    <a:pt x="27" y="100"/>
                    <a:pt x="27" y="100"/>
                    <a:pt x="27" y="100"/>
                  </a:cubicBezTo>
                  <a:cubicBezTo>
                    <a:pt x="26" y="100"/>
                    <a:pt x="26" y="100"/>
                    <a:pt x="26" y="100"/>
                  </a:cubicBezTo>
                  <a:cubicBezTo>
                    <a:pt x="1" y="101"/>
                    <a:pt x="1" y="101"/>
                    <a:pt x="1" y="101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4" y="115"/>
                    <a:pt x="4" y="115"/>
                    <a:pt x="4" y="115"/>
                  </a:cubicBezTo>
                  <a:cubicBezTo>
                    <a:pt x="4" y="116"/>
                    <a:pt x="4" y="116"/>
                    <a:pt x="4" y="116"/>
                  </a:cubicBezTo>
                  <a:cubicBezTo>
                    <a:pt x="4" y="116"/>
                    <a:pt x="4" y="116"/>
                    <a:pt x="4" y="116"/>
                  </a:cubicBezTo>
                  <a:cubicBezTo>
                    <a:pt x="5" y="126"/>
                    <a:pt x="5" y="126"/>
                    <a:pt x="5" y="126"/>
                  </a:cubicBezTo>
                  <a:cubicBezTo>
                    <a:pt x="19" y="142"/>
                    <a:pt x="19" y="142"/>
                    <a:pt x="19" y="142"/>
                  </a:cubicBezTo>
                  <a:cubicBezTo>
                    <a:pt x="19" y="142"/>
                    <a:pt x="19" y="142"/>
                    <a:pt x="19" y="142"/>
                  </a:cubicBezTo>
                  <a:cubicBezTo>
                    <a:pt x="19" y="142"/>
                    <a:pt x="19" y="142"/>
                    <a:pt x="19" y="142"/>
                  </a:cubicBezTo>
                  <a:cubicBezTo>
                    <a:pt x="19" y="143"/>
                    <a:pt x="19" y="143"/>
                    <a:pt x="19" y="143"/>
                  </a:cubicBezTo>
                  <a:cubicBezTo>
                    <a:pt x="25" y="152"/>
                    <a:pt x="25" y="152"/>
                    <a:pt x="25" y="152"/>
                  </a:cubicBezTo>
                  <a:cubicBezTo>
                    <a:pt x="25" y="151"/>
                    <a:pt x="25" y="151"/>
                    <a:pt x="25" y="151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30" y="138"/>
                    <a:pt x="30" y="138"/>
                    <a:pt x="30" y="138"/>
                  </a:cubicBezTo>
                  <a:cubicBezTo>
                    <a:pt x="30" y="138"/>
                    <a:pt x="30" y="138"/>
                    <a:pt x="30" y="138"/>
                  </a:cubicBezTo>
                  <a:cubicBezTo>
                    <a:pt x="30" y="138"/>
                    <a:pt x="30" y="138"/>
                    <a:pt x="30" y="138"/>
                  </a:cubicBezTo>
                  <a:cubicBezTo>
                    <a:pt x="30" y="138"/>
                    <a:pt x="30" y="138"/>
                    <a:pt x="30" y="138"/>
                  </a:cubicBezTo>
                  <a:cubicBezTo>
                    <a:pt x="38" y="127"/>
                    <a:pt x="38" y="127"/>
                    <a:pt x="38" y="127"/>
                  </a:cubicBezTo>
                  <a:cubicBezTo>
                    <a:pt x="39" y="127"/>
                    <a:pt x="39" y="127"/>
                    <a:pt x="39" y="127"/>
                  </a:cubicBezTo>
                  <a:cubicBezTo>
                    <a:pt x="49" y="122"/>
                    <a:pt x="49" y="122"/>
                    <a:pt x="49" y="122"/>
                  </a:cubicBezTo>
                  <a:cubicBezTo>
                    <a:pt x="49" y="122"/>
                    <a:pt x="49" y="122"/>
                    <a:pt x="49" y="122"/>
                  </a:cubicBezTo>
                  <a:cubicBezTo>
                    <a:pt x="56" y="126"/>
                    <a:pt x="56" y="126"/>
                    <a:pt x="56" y="126"/>
                  </a:cubicBezTo>
                  <a:cubicBezTo>
                    <a:pt x="64" y="125"/>
                    <a:pt x="64" y="125"/>
                    <a:pt x="64" y="125"/>
                  </a:cubicBezTo>
                  <a:cubicBezTo>
                    <a:pt x="61" y="111"/>
                    <a:pt x="61" y="111"/>
                    <a:pt x="61" y="111"/>
                  </a:cubicBezTo>
                  <a:cubicBezTo>
                    <a:pt x="63" y="111"/>
                    <a:pt x="63" y="111"/>
                    <a:pt x="63" y="111"/>
                  </a:cubicBezTo>
                  <a:cubicBezTo>
                    <a:pt x="71" y="110"/>
                    <a:pt x="71" y="110"/>
                    <a:pt x="71" y="110"/>
                  </a:cubicBezTo>
                  <a:cubicBezTo>
                    <a:pt x="79" y="110"/>
                    <a:pt x="79" y="110"/>
                    <a:pt x="79" y="110"/>
                  </a:cubicBezTo>
                  <a:cubicBezTo>
                    <a:pt x="79" y="110"/>
                    <a:pt x="79" y="110"/>
                    <a:pt x="79" y="110"/>
                  </a:cubicBezTo>
                  <a:cubicBezTo>
                    <a:pt x="79" y="111"/>
                    <a:pt x="79" y="111"/>
                    <a:pt x="79" y="111"/>
                  </a:cubicBezTo>
                  <a:cubicBezTo>
                    <a:pt x="95" y="118"/>
                    <a:pt x="95" y="118"/>
                    <a:pt x="95" y="118"/>
                  </a:cubicBezTo>
                  <a:cubicBezTo>
                    <a:pt x="109" y="121"/>
                    <a:pt x="109" y="121"/>
                    <a:pt x="109" y="121"/>
                  </a:cubicBezTo>
                  <a:cubicBezTo>
                    <a:pt x="109" y="121"/>
                    <a:pt x="109" y="121"/>
                    <a:pt x="109" y="121"/>
                  </a:cubicBezTo>
                  <a:cubicBezTo>
                    <a:pt x="109" y="121"/>
                    <a:pt x="109" y="121"/>
                    <a:pt x="109" y="121"/>
                  </a:cubicBezTo>
                  <a:cubicBezTo>
                    <a:pt x="110" y="121"/>
                    <a:pt x="110" y="121"/>
                    <a:pt x="110" y="121"/>
                  </a:cubicBezTo>
                  <a:cubicBezTo>
                    <a:pt x="114" y="124"/>
                    <a:pt x="114" y="124"/>
                    <a:pt x="114" y="124"/>
                  </a:cubicBezTo>
                  <a:cubicBezTo>
                    <a:pt x="121" y="126"/>
                    <a:pt x="121" y="126"/>
                    <a:pt x="121" y="126"/>
                  </a:cubicBezTo>
                  <a:cubicBezTo>
                    <a:pt x="121" y="127"/>
                    <a:pt x="121" y="127"/>
                    <a:pt x="121" y="127"/>
                  </a:cubicBezTo>
                  <a:cubicBezTo>
                    <a:pt x="121" y="127"/>
                    <a:pt x="121" y="127"/>
                    <a:pt x="121" y="127"/>
                  </a:cubicBezTo>
                  <a:cubicBezTo>
                    <a:pt x="121" y="127"/>
                    <a:pt x="121" y="127"/>
                    <a:pt x="121" y="127"/>
                  </a:cubicBezTo>
                  <a:cubicBezTo>
                    <a:pt x="121" y="127"/>
                    <a:pt x="121" y="127"/>
                    <a:pt x="121" y="127"/>
                  </a:cubicBezTo>
                  <a:cubicBezTo>
                    <a:pt x="125" y="130"/>
                    <a:pt x="125" y="130"/>
                    <a:pt x="125" y="130"/>
                  </a:cubicBezTo>
                  <a:cubicBezTo>
                    <a:pt x="127" y="131"/>
                    <a:pt x="127" y="131"/>
                    <a:pt x="127" y="131"/>
                  </a:cubicBezTo>
                  <a:cubicBezTo>
                    <a:pt x="131" y="127"/>
                    <a:pt x="131" y="127"/>
                    <a:pt x="131" y="127"/>
                  </a:cubicBezTo>
                  <a:cubicBezTo>
                    <a:pt x="131" y="127"/>
                    <a:pt x="131" y="127"/>
                    <a:pt x="131" y="127"/>
                  </a:cubicBezTo>
                  <a:cubicBezTo>
                    <a:pt x="138" y="122"/>
                    <a:pt x="138" y="122"/>
                    <a:pt x="138" y="122"/>
                  </a:cubicBezTo>
                  <a:cubicBezTo>
                    <a:pt x="142" y="115"/>
                    <a:pt x="142" y="115"/>
                    <a:pt x="142" y="115"/>
                  </a:cubicBezTo>
                  <a:cubicBezTo>
                    <a:pt x="148" y="118"/>
                    <a:pt x="148" y="118"/>
                    <a:pt x="148" y="118"/>
                  </a:cubicBezTo>
                  <a:cubicBezTo>
                    <a:pt x="148" y="119"/>
                    <a:pt x="148" y="119"/>
                    <a:pt x="148" y="119"/>
                  </a:cubicBezTo>
                  <a:cubicBezTo>
                    <a:pt x="148" y="119"/>
                    <a:pt x="148" y="119"/>
                    <a:pt x="148" y="119"/>
                  </a:cubicBezTo>
                  <a:cubicBezTo>
                    <a:pt x="150" y="124"/>
                    <a:pt x="150" y="124"/>
                    <a:pt x="150" y="124"/>
                  </a:cubicBezTo>
                  <a:cubicBezTo>
                    <a:pt x="150" y="126"/>
                    <a:pt x="150" y="126"/>
                    <a:pt x="150" y="126"/>
                  </a:cubicBezTo>
                  <a:cubicBezTo>
                    <a:pt x="149" y="129"/>
                    <a:pt x="149" y="129"/>
                    <a:pt x="149" y="129"/>
                  </a:cubicBezTo>
                  <a:cubicBezTo>
                    <a:pt x="149" y="130"/>
                    <a:pt x="149" y="130"/>
                    <a:pt x="149" y="130"/>
                  </a:cubicBezTo>
                  <a:cubicBezTo>
                    <a:pt x="153" y="128"/>
                    <a:pt x="153" y="128"/>
                    <a:pt x="153" y="128"/>
                  </a:cubicBezTo>
                  <a:cubicBezTo>
                    <a:pt x="159" y="122"/>
                    <a:pt x="159" y="122"/>
                    <a:pt x="159" y="122"/>
                  </a:cubicBezTo>
                  <a:cubicBezTo>
                    <a:pt x="164" y="122"/>
                    <a:pt x="164" y="122"/>
                    <a:pt x="164" y="122"/>
                  </a:cubicBezTo>
                  <a:cubicBezTo>
                    <a:pt x="164" y="122"/>
                    <a:pt x="164" y="122"/>
                    <a:pt x="164" y="122"/>
                  </a:cubicBezTo>
                  <a:cubicBezTo>
                    <a:pt x="165" y="122"/>
                    <a:pt x="165" y="122"/>
                    <a:pt x="165" y="122"/>
                  </a:cubicBezTo>
                  <a:cubicBezTo>
                    <a:pt x="168" y="125"/>
                    <a:pt x="168" y="125"/>
                    <a:pt x="168" y="125"/>
                  </a:cubicBezTo>
                  <a:cubicBezTo>
                    <a:pt x="171" y="127"/>
                    <a:pt x="171" y="129"/>
                    <a:pt x="171" y="131"/>
                  </a:cubicBezTo>
                  <a:cubicBezTo>
                    <a:pt x="170" y="140"/>
                    <a:pt x="170" y="140"/>
                    <a:pt x="170" y="140"/>
                  </a:cubicBezTo>
                  <a:cubicBezTo>
                    <a:pt x="173" y="144"/>
                    <a:pt x="173" y="144"/>
                    <a:pt x="173" y="144"/>
                  </a:cubicBezTo>
                  <a:cubicBezTo>
                    <a:pt x="173" y="145"/>
                    <a:pt x="173" y="145"/>
                    <a:pt x="173" y="145"/>
                  </a:cubicBezTo>
                  <a:cubicBezTo>
                    <a:pt x="183" y="134"/>
                    <a:pt x="189" y="129"/>
                    <a:pt x="193" y="129"/>
                  </a:cubicBezTo>
                  <a:cubicBezTo>
                    <a:pt x="204" y="129"/>
                    <a:pt x="204" y="129"/>
                    <a:pt x="204" y="129"/>
                  </a:cubicBezTo>
                  <a:cubicBezTo>
                    <a:pt x="207" y="124"/>
                    <a:pt x="207" y="124"/>
                    <a:pt x="207" y="124"/>
                  </a:cubicBezTo>
                  <a:cubicBezTo>
                    <a:pt x="215" y="120"/>
                    <a:pt x="215" y="120"/>
                    <a:pt x="215" y="120"/>
                  </a:cubicBezTo>
                  <a:cubicBezTo>
                    <a:pt x="215" y="120"/>
                    <a:pt x="215" y="120"/>
                    <a:pt x="215" y="120"/>
                  </a:cubicBezTo>
                  <a:cubicBezTo>
                    <a:pt x="226" y="119"/>
                    <a:pt x="226" y="119"/>
                    <a:pt x="226" y="119"/>
                  </a:cubicBezTo>
                  <a:cubicBezTo>
                    <a:pt x="237" y="114"/>
                    <a:pt x="237" y="114"/>
                    <a:pt x="237" y="114"/>
                  </a:cubicBezTo>
                  <a:cubicBezTo>
                    <a:pt x="237" y="113"/>
                    <a:pt x="237" y="113"/>
                    <a:pt x="237" y="113"/>
                  </a:cubicBezTo>
                  <a:cubicBezTo>
                    <a:pt x="243" y="113"/>
                    <a:pt x="243" y="113"/>
                    <a:pt x="243" y="113"/>
                  </a:cubicBezTo>
                  <a:cubicBezTo>
                    <a:pt x="242" y="110"/>
                    <a:pt x="242" y="110"/>
                    <a:pt x="242" y="110"/>
                  </a:cubicBezTo>
                  <a:cubicBezTo>
                    <a:pt x="243" y="109"/>
                    <a:pt x="243" y="109"/>
                    <a:pt x="243" y="109"/>
                  </a:cubicBezTo>
                  <a:cubicBezTo>
                    <a:pt x="244" y="108"/>
                    <a:pt x="244" y="108"/>
                    <a:pt x="244" y="108"/>
                  </a:cubicBezTo>
                  <a:cubicBezTo>
                    <a:pt x="229" y="76"/>
                    <a:pt x="229" y="76"/>
                    <a:pt x="229" y="76"/>
                  </a:cubicBezTo>
                  <a:cubicBezTo>
                    <a:pt x="229" y="75"/>
                    <a:pt x="229" y="75"/>
                    <a:pt x="229" y="75"/>
                  </a:cubicBezTo>
                  <a:cubicBezTo>
                    <a:pt x="229" y="75"/>
                    <a:pt x="229" y="75"/>
                    <a:pt x="229" y="75"/>
                  </a:cubicBezTo>
                  <a:cubicBezTo>
                    <a:pt x="235" y="66"/>
                    <a:pt x="235" y="66"/>
                    <a:pt x="235" y="66"/>
                  </a:cubicBezTo>
                  <a:cubicBezTo>
                    <a:pt x="233" y="64"/>
                    <a:pt x="233" y="64"/>
                    <a:pt x="233" y="64"/>
                  </a:cubicBezTo>
                  <a:cubicBezTo>
                    <a:pt x="223" y="62"/>
                    <a:pt x="223" y="62"/>
                    <a:pt x="223" y="62"/>
                  </a:cubicBezTo>
                  <a:cubicBezTo>
                    <a:pt x="221" y="62"/>
                    <a:pt x="221" y="62"/>
                    <a:pt x="221" y="62"/>
                  </a:cubicBezTo>
                  <a:cubicBezTo>
                    <a:pt x="221" y="62"/>
                    <a:pt x="221" y="62"/>
                    <a:pt x="221" y="62"/>
                  </a:cubicBezTo>
                  <a:cubicBezTo>
                    <a:pt x="221" y="61"/>
                    <a:pt x="221" y="61"/>
                    <a:pt x="221" y="61"/>
                  </a:cubicBezTo>
                  <a:cubicBezTo>
                    <a:pt x="215" y="54"/>
                    <a:pt x="215" y="54"/>
                    <a:pt x="215" y="54"/>
                  </a:cubicBezTo>
                  <a:cubicBezTo>
                    <a:pt x="215" y="52"/>
                    <a:pt x="215" y="52"/>
                    <a:pt x="215" y="52"/>
                  </a:cubicBezTo>
                  <a:cubicBezTo>
                    <a:pt x="215" y="53"/>
                    <a:pt x="215" y="53"/>
                    <a:pt x="215" y="53"/>
                  </a:cubicBezTo>
                  <a:cubicBezTo>
                    <a:pt x="214" y="53"/>
                    <a:pt x="214" y="53"/>
                    <a:pt x="214" y="53"/>
                  </a:cubicBezTo>
                  <a:cubicBezTo>
                    <a:pt x="208" y="49"/>
                    <a:pt x="208" y="49"/>
                    <a:pt x="208" y="49"/>
                  </a:cubicBezTo>
                  <a:cubicBezTo>
                    <a:pt x="205" y="53"/>
                    <a:pt x="203" y="55"/>
                    <a:pt x="199" y="56"/>
                  </a:cubicBezTo>
                  <a:cubicBezTo>
                    <a:pt x="197" y="57"/>
                    <a:pt x="192" y="54"/>
                    <a:pt x="186" y="47"/>
                  </a:cubicBezTo>
                  <a:cubicBezTo>
                    <a:pt x="183" y="43"/>
                    <a:pt x="183" y="43"/>
                    <a:pt x="183" y="43"/>
                  </a:cubicBezTo>
                  <a:cubicBezTo>
                    <a:pt x="183" y="42"/>
                    <a:pt x="180" y="43"/>
                    <a:pt x="175" y="44"/>
                  </a:cubicBezTo>
                  <a:cubicBezTo>
                    <a:pt x="169" y="47"/>
                    <a:pt x="164" y="47"/>
                    <a:pt x="162" y="46"/>
                  </a:cubicBezTo>
                  <a:cubicBezTo>
                    <a:pt x="160" y="44"/>
                    <a:pt x="159" y="40"/>
                    <a:pt x="160" y="35"/>
                  </a:cubicBezTo>
                  <a:cubicBezTo>
                    <a:pt x="161" y="30"/>
                    <a:pt x="160" y="28"/>
                    <a:pt x="159" y="27"/>
                  </a:cubicBezTo>
                  <a:cubicBezTo>
                    <a:pt x="107" y="24"/>
                    <a:pt x="107" y="24"/>
                    <a:pt x="107" y="24"/>
                  </a:cubicBezTo>
                  <a:cubicBezTo>
                    <a:pt x="103" y="22"/>
                    <a:pt x="99" y="20"/>
                    <a:pt x="97" y="18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85" y="15"/>
                    <a:pt x="79" y="10"/>
                    <a:pt x="71" y="0"/>
                  </a:cubicBezTo>
                  <a:cubicBezTo>
                    <a:pt x="66" y="4"/>
                    <a:pt x="66" y="4"/>
                    <a:pt x="66" y="4"/>
                  </a:cubicBezTo>
                  <a:cubicBezTo>
                    <a:pt x="58" y="2"/>
                    <a:pt x="58" y="2"/>
                    <a:pt x="58" y="2"/>
                  </a:cubicBezTo>
                  <a:cubicBezTo>
                    <a:pt x="37" y="2"/>
                    <a:pt x="37" y="2"/>
                    <a:pt x="37" y="2"/>
                  </a:cubicBezTo>
                  <a:cubicBezTo>
                    <a:pt x="37" y="2"/>
                    <a:pt x="37" y="2"/>
                    <a:pt x="37" y="2"/>
                  </a:cubicBezTo>
                  <a:cubicBezTo>
                    <a:pt x="37" y="2"/>
                    <a:pt x="37" y="2"/>
                    <a:pt x="37" y="2"/>
                  </a:cubicBez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4" name="Freeform 21"/>
            <p:cNvSpPr>
              <a:spLocks/>
            </p:cNvSpPr>
            <p:nvPr/>
          </p:nvSpPr>
          <p:spPr bwMode="auto">
            <a:xfrm>
              <a:off x="3738034" y="4584162"/>
              <a:ext cx="709624" cy="567039"/>
            </a:xfrm>
            <a:custGeom>
              <a:avLst/>
              <a:gdLst>
                <a:gd name="T0" fmla="*/ 244 w 253"/>
                <a:gd name="T1" fmla="*/ 65 h 202"/>
                <a:gd name="T2" fmla="*/ 253 w 253"/>
                <a:gd name="T3" fmla="*/ 63 h 202"/>
                <a:gd name="T4" fmla="*/ 235 w 253"/>
                <a:gd name="T5" fmla="*/ 45 h 202"/>
                <a:gd name="T6" fmla="*/ 223 w 253"/>
                <a:gd name="T7" fmla="*/ 22 h 202"/>
                <a:gd name="T8" fmla="*/ 201 w 253"/>
                <a:gd name="T9" fmla="*/ 27 h 202"/>
                <a:gd name="T10" fmla="*/ 200 w 253"/>
                <a:gd name="T11" fmla="*/ 29 h 202"/>
                <a:gd name="T12" fmla="*/ 182 w 253"/>
                <a:gd name="T13" fmla="*/ 25 h 202"/>
                <a:gd name="T14" fmla="*/ 150 w 253"/>
                <a:gd name="T15" fmla="*/ 40 h 202"/>
                <a:gd name="T16" fmla="*/ 150 w 253"/>
                <a:gd name="T17" fmla="*/ 19 h 202"/>
                <a:gd name="T18" fmla="*/ 149 w 253"/>
                <a:gd name="T19" fmla="*/ 10 h 202"/>
                <a:gd name="T20" fmla="*/ 138 w 253"/>
                <a:gd name="T21" fmla="*/ 10 h 202"/>
                <a:gd name="T22" fmla="*/ 126 w 253"/>
                <a:gd name="T23" fmla="*/ 9 h 202"/>
                <a:gd name="T24" fmla="*/ 109 w 253"/>
                <a:gd name="T25" fmla="*/ 1 h 202"/>
                <a:gd name="T26" fmla="*/ 105 w 253"/>
                <a:gd name="T27" fmla="*/ 25 h 202"/>
                <a:gd name="T28" fmla="*/ 82 w 253"/>
                <a:gd name="T29" fmla="*/ 18 h 202"/>
                <a:gd name="T30" fmla="*/ 77 w 253"/>
                <a:gd name="T31" fmla="*/ 16 h 202"/>
                <a:gd name="T32" fmla="*/ 71 w 253"/>
                <a:gd name="T33" fmla="*/ 33 h 202"/>
                <a:gd name="T34" fmla="*/ 75 w 253"/>
                <a:gd name="T35" fmla="*/ 48 h 202"/>
                <a:gd name="T36" fmla="*/ 67 w 253"/>
                <a:gd name="T37" fmla="*/ 61 h 202"/>
                <a:gd name="T38" fmla="*/ 52 w 253"/>
                <a:gd name="T39" fmla="*/ 102 h 202"/>
                <a:gd name="T40" fmla="*/ 29 w 253"/>
                <a:gd name="T41" fmla="*/ 118 h 202"/>
                <a:gd name="T42" fmla="*/ 31 w 253"/>
                <a:gd name="T43" fmla="*/ 125 h 202"/>
                <a:gd name="T44" fmla="*/ 19 w 253"/>
                <a:gd name="T45" fmla="*/ 143 h 202"/>
                <a:gd name="T46" fmla="*/ 5 w 253"/>
                <a:gd name="T47" fmla="*/ 147 h 202"/>
                <a:gd name="T48" fmla="*/ 2 w 253"/>
                <a:gd name="T49" fmla="*/ 184 h 202"/>
                <a:gd name="T50" fmla="*/ 7 w 253"/>
                <a:gd name="T51" fmla="*/ 196 h 202"/>
                <a:gd name="T52" fmla="*/ 21 w 253"/>
                <a:gd name="T53" fmla="*/ 201 h 202"/>
                <a:gd name="T54" fmla="*/ 22 w 253"/>
                <a:gd name="T55" fmla="*/ 199 h 202"/>
                <a:gd name="T56" fmla="*/ 17 w 253"/>
                <a:gd name="T57" fmla="*/ 187 h 202"/>
                <a:gd name="T58" fmla="*/ 12 w 253"/>
                <a:gd name="T59" fmla="*/ 182 h 202"/>
                <a:gd name="T60" fmla="*/ 18 w 253"/>
                <a:gd name="T61" fmla="*/ 174 h 202"/>
                <a:gd name="T62" fmla="*/ 32 w 253"/>
                <a:gd name="T63" fmla="*/ 163 h 202"/>
                <a:gd name="T64" fmla="*/ 64 w 253"/>
                <a:gd name="T65" fmla="*/ 142 h 202"/>
                <a:gd name="T66" fmla="*/ 70 w 253"/>
                <a:gd name="T67" fmla="*/ 145 h 202"/>
                <a:gd name="T68" fmla="*/ 75 w 253"/>
                <a:gd name="T69" fmla="*/ 142 h 202"/>
                <a:gd name="T70" fmla="*/ 96 w 253"/>
                <a:gd name="T71" fmla="*/ 137 h 202"/>
                <a:gd name="T72" fmla="*/ 97 w 253"/>
                <a:gd name="T73" fmla="*/ 136 h 202"/>
                <a:gd name="T74" fmla="*/ 119 w 253"/>
                <a:gd name="T75" fmla="*/ 128 h 202"/>
                <a:gd name="T76" fmla="*/ 123 w 253"/>
                <a:gd name="T77" fmla="*/ 96 h 202"/>
                <a:gd name="T78" fmla="*/ 130 w 253"/>
                <a:gd name="T79" fmla="*/ 95 h 202"/>
                <a:gd name="T80" fmla="*/ 132 w 253"/>
                <a:gd name="T81" fmla="*/ 96 h 202"/>
                <a:gd name="T82" fmla="*/ 159 w 253"/>
                <a:gd name="T83" fmla="*/ 113 h 202"/>
                <a:gd name="T84" fmla="*/ 155 w 253"/>
                <a:gd name="T85" fmla="*/ 103 h 202"/>
                <a:gd name="T86" fmla="*/ 166 w 253"/>
                <a:gd name="T87" fmla="*/ 99 h 202"/>
                <a:gd name="T88" fmla="*/ 173 w 253"/>
                <a:gd name="T89" fmla="*/ 96 h 202"/>
                <a:gd name="T90" fmla="*/ 193 w 253"/>
                <a:gd name="T91" fmla="*/ 102 h 202"/>
                <a:gd name="T92" fmla="*/ 206 w 253"/>
                <a:gd name="T93" fmla="*/ 93 h 202"/>
                <a:gd name="T94" fmla="*/ 207 w 253"/>
                <a:gd name="T95" fmla="*/ 94 h 202"/>
                <a:gd name="T96" fmla="*/ 238 w 253"/>
                <a:gd name="T97" fmla="*/ 69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53" h="202">
                  <a:moveTo>
                    <a:pt x="238" y="69"/>
                  </a:moveTo>
                  <a:cubicBezTo>
                    <a:pt x="241" y="69"/>
                    <a:pt x="243" y="67"/>
                    <a:pt x="244" y="65"/>
                  </a:cubicBezTo>
                  <a:cubicBezTo>
                    <a:pt x="244" y="65"/>
                    <a:pt x="244" y="65"/>
                    <a:pt x="244" y="65"/>
                  </a:cubicBezTo>
                  <a:cubicBezTo>
                    <a:pt x="245" y="64"/>
                    <a:pt x="245" y="64"/>
                    <a:pt x="245" y="64"/>
                  </a:cubicBezTo>
                  <a:cubicBezTo>
                    <a:pt x="246" y="64"/>
                    <a:pt x="246" y="64"/>
                    <a:pt x="246" y="64"/>
                  </a:cubicBezTo>
                  <a:cubicBezTo>
                    <a:pt x="253" y="63"/>
                    <a:pt x="253" y="63"/>
                    <a:pt x="253" y="63"/>
                  </a:cubicBezTo>
                  <a:cubicBezTo>
                    <a:pt x="253" y="58"/>
                    <a:pt x="253" y="58"/>
                    <a:pt x="253" y="58"/>
                  </a:cubicBezTo>
                  <a:cubicBezTo>
                    <a:pt x="251" y="58"/>
                    <a:pt x="249" y="57"/>
                    <a:pt x="247" y="56"/>
                  </a:cubicBezTo>
                  <a:cubicBezTo>
                    <a:pt x="235" y="45"/>
                    <a:pt x="235" y="45"/>
                    <a:pt x="235" y="45"/>
                  </a:cubicBezTo>
                  <a:cubicBezTo>
                    <a:pt x="235" y="44"/>
                    <a:pt x="235" y="44"/>
                    <a:pt x="235" y="44"/>
                  </a:cubicBezTo>
                  <a:cubicBezTo>
                    <a:pt x="230" y="29"/>
                    <a:pt x="230" y="29"/>
                    <a:pt x="230" y="29"/>
                  </a:cubicBezTo>
                  <a:cubicBezTo>
                    <a:pt x="223" y="22"/>
                    <a:pt x="223" y="22"/>
                    <a:pt x="223" y="22"/>
                  </a:cubicBezTo>
                  <a:cubicBezTo>
                    <a:pt x="214" y="22"/>
                    <a:pt x="207" y="22"/>
                    <a:pt x="203" y="22"/>
                  </a:cubicBezTo>
                  <a:cubicBezTo>
                    <a:pt x="201" y="22"/>
                    <a:pt x="201" y="22"/>
                    <a:pt x="201" y="22"/>
                  </a:cubicBezTo>
                  <a:cubicBezTo>
                    <a:pt x="201" y="27"/>
                    <a:pt x="201" y="27"/>
                    <a:pt x="201" y="27"/>
                  </a:cubicBezTo>
                  <a:cubicBezTo>
                    <a:pt x="201" y="28"/>
                    <a:pt x="201" y="28"/>
                    <a:pt x="201" y="28"/>
                  </a:cubicBezTo>
                  <a:cubicBezTo>
                    <a:pt x="201" y="29"/>
                    <a:pt x="201" y="29"/>
                    <a:pt x="201" y="29"/>
                  </a:cubicBezTo>
                  <a:cubicBezTo>
                    <a:pt x="200" y="29"/>
                    <a:pt x="200" y="29"/>
                    <a:pt x="200" y="29"/>
                  </a:cubicBezTo>
                  <a:cubicBezTo>
                    <a:pt x="194" y="32"/>
                    <a:pt x="194" y="32"/>
                    <a:pt x="194" y="32"/>
                  </a:cubicBezTo>
                  <a:cubicBezTo>
                    <a:pt x="193" y="31"/>
                    <a:pt x="193" y="31"/>
                    <a:pt x="193" y="31"/>
                  </a:cubicBezTo>
                  <a:cubicBezTo>
                    <a:pt x="187" y="26"/>
                    <a:pt x="184" y="24"/>
                    <a:pt x="182" y="25"/>
                  </a:cubicBezTo>
                  <a:cubicBezTo>
                    <a:pt x="168" y="32"/>
                    <a:pt x="160" y="35"/>
                    <a:pt x="158" y="34"/>
                  </a:cubicBezTo>
                  <a:cubicBezTo>
                    <a:pt x="156" y="34"/>
                    <a:pt x="154" y="36"/>
                    <a:pt x="151" y="38"/>
                  </a:cubicBezTo>
                  <a:cubicBezTo>
                    <a:pt x="150" y="40"/>
                    <a:pt x="150" y="40"/>
                    <a:pt x="150" y="40"/>
                  </a:cubicBezTo>
                  <a:cubicBezTo>
                    <a:pt x="149" y="38"/>
                    <a:pt x="149" y="38"/>
                    <a:pt x="149" y="38"/>
                  </a:cubicBezTo>
                  <a:cubicBezTo>
                    <a:pt x="145" y="35"/>
                    <a:pt x="143" y="32"/>
                    <a:pt x="143" y="29"/>
                  </a:cubicBezTo>
                  <a:cubicBezTo>
                    <a:pt x="143" y="28"/>
                    <a:pt x="145" y="24"/>
                    <a:pt x="150" y="19"/>
                  </a:cubicBezTo>
                  <a:cubicBezTo>
                    <a:pt x="156" y="13"/>
                    <a:pt x="159" y="9"/>
                    <a:pt x="159" y="8"/>
                  </a:cubicBezTo>
                  <a:cubicBezTo>
                    <a:pt x="157" y="6"/>
                    <a:pt x="157" y="6"/>
                    <a:pt x="157" y="6"/>
                  </a:cubicBezTo>
                  <a:cubicBezTo>
                    <a:pt x="156" y="6"/>
                    <a:pt x="153" y="7"/>
                    <a:pt x="149" y="10"/>
                  </a:cubicBezTo>
                  <a:cubicBezTo>
                    <a:pt x="145" y="13"/>
                    <a:pt x="142" y="14"/>
                    <a:pt x="141" y="14"/>
                  </a:cubicBezTo>
                  <a:cubicBezTo>
                    <a:pt x="140" y="14"/>
                    <a:pt x="139" y="13"/>
                    <a:pt x="139" y="11"/>
                  </a:cubicBezTo>
                  <a:cubicBezTo>
                    <a:pt x="138" y="10"/>
                    <a:pt x="138" y="10"/>
                    <a:pt x="138" y="10"/>
                  </a:cubicBezTo>
                  <a:cubicBezTo>
                    <a:pt x="135" y="4"/>
                    <a:pt x="135" y="4"/>
                    <a:pt x="135" y="4"/>
                  </a:cubicBezTo>
                  <a:cubicBezTo>
                    <a:pt x="127" y="8"/>
                    <a:pt x="127" y="8"/>
                    <a:pt x="127" y="8"/>
                  </a:cubicBezTo>
                  <a:cubicBezTo>
                    <a:pt x="126" y="9"/>
                    <a:pt x="126" y="9"/>
                    <a:pt x="126" y="9"/>
                  </a:cubicBezTo>
                  <a:cubicBezTo>
                    <a:pt x="126" y="8"/>
                    <a:pt x="126" y="8"/>
                    <a:pt x="126" y="8"/>
                  </a:cubicBezTo>
                  <a:cubicBezTo>
                    <a:pt x="125" y="8"/>
                    <a:pt x="125" y="8"/>
                    <a:pt x="125" y="8"/>
                  </a:cubicBezTo>
                  <a:cubicBezTo>
                    <a:pt x="120" y="5"/>
                    <a:pt x="115" y="3"/>
                    <a:pt x="109" y="1"/>
                  </a:cubicBezTo>
                  <a:cubicBezTo>
                    <a:pt x="106" y="0"/>
                    <a:pt x="102" y="2"/>
                    <a:pt x="99" y="6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5" y="18"/>
                    <a:pt x="106" y="22"/>
                    <a:pt x="105" y="25"/>
                  </a:cubicBezTo>
                  <a:cubicBezTo>
                    <a:pt x="104" y="26"/>
                    <a:pt x="103" y="27"/>
                    <a:pt x="101" y="27"/>
                  </a:cubicBezTo>
                  <a:cubicBezTo>
                    <a:pt x="99" y="28"/>
                    <a:pt x="95" y="27"/>
                    <a:pt x="91" y="24"/>
                  </a:cubicBezTo>
                  <a:cubicBezTo>
                    <a:pt x="87" y="21"/>
                    <a:pt x="85" y="19"/>
                    <a:pt x="82" y="18"/>
                  </a:cubicBezTo>
                  <a:cubicBezTo>
                    <a:pt x="77" y="16"/>
                    <a:pt x="77" y="16"/>
                    <a:pt x="77" y="16"/>
                  </a:cubicBezTo>
                  <a:cubicBezTo>
                    <a:pt x="77" y="16"/>
                    <a:pt x="77" y="16"/>
                    <a:pt x="77" y="16"/>
                  </a:cubicBezTo>
                  <a:cubicBezTo>
                    <a:pt x="77" y="16"/>
                    <a:pt x="77" y="16"/>
                    <a:pt x="77" y="16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8" y="26"/>
                    <a:pt x="78" y="26"/>
                    <a:pt x="78" y="26"/>
                  </a:cubicBezTo>
                  <a:cubicBezTo>
                    <a:pt x="71" y="33"/>
                    <a:pt x="71" y="33"/>
                    <a:pt x="71" y="33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74" y="47"/>
                    <a:pt x="74" y="47"/>
                    <a:pt x="74" y="47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0" y="54"/>
                    <a:pt x="70" y="54"/>
                    <a:pt x="70" y="54"/>
                  </a:cubicBezTo>
                  <a:cubicBezTo>
                    <a:pt x="67" y="61"/>
                    <a:pt x="67" y="61"/>
                    <a:pt x="67" y="61"/>
                  </a:cubicBezTo>
                  <a:cubicBezTo>
                    <a:pt x="67" y="61"/>
                    <a:pt x="67" y="61"/>
                    <a:pt x="67" y="61"/>
                  </a:cubicBezTo>
                  <a:cubicBezTo>
                    <a:pt x="61" y="67"/>
                    <a:pt x="61" y="67"/>
                    <a:pt x="61" y="67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2" y="102"/>
                    <a:pt x="52" y="102"/>
                    <a:pt x="52" y="102"/>
                  </a:cubicBezTo>
                  <a:cubicBezTo>
                    <a:pt x="51" y="103"/>
                    <a:pt x="51" y="103"/>
                    <a:pt x="51" y="103"/>
                  </a:cubicBezTo>
                  <a:cubicBezTo>
                    <a:pt x="30" y="115"/>
                    <a:pt x="30" y="115"/>
                    <a:pt x="30" y="115"/>
                  </a:cubicBezTo>
                  <a:cubicBezTo>
                    <a:pt x="29" y="118"/>
                    <a:pt x="29" y="118"/>
                    <a:pt x="29" y="118"/>
                  </a:cubicBezTo>
                  <a:cubicBezTo>
                    <a:pt x="31" y="124"/>
                    <a:pt x="31" y="124"/>
                    <a:pt x="31" y="124"/>
                  </a:cubicBezTo>
                  <a:cubicBezTo>
                    <a:pt x="31" y="124"/>
                    <a:pt x="31" y="124"/>
                    <a:pt x="31" y="124"/>
                  </a:cubicBezTo>
                  <a:cubicBezTo>
                    <a:pt x="31" y="125"/>
                    <a:pt x="31" y="125"/>
                    <a:pt x="31" y="125"/>
                  </a:cubicBezTo>
                  <a:cubicBezTo>
                    <a:pt x="29" y="133"/>
                    <a:pt x="29" y="133"/>
                    <a:pt x="29" y="133"/>
                  </a:cubicBezTo>
                  <a:cubicBezTo>
                    <a:pt x="21" y="132"/>
                    <a:pt x="21" y="132"/>
                    <a:pt x="21" y="132"/>
                  </a:cubicBezTo>
                  <a:cubicBezTo>
                    <a:pt x="19" y="143"/>
                    <a:pt x="19" y="143"/>
                    <a:pt x="19" y="143"/>
                  </a:cubicBezTo>
                  <a:cubicBezTo>
                    <a:pt x="7" y="143"/>
                    <a:pt x="7" y="143"/>
                    <a:pt x="7" y="143"/>
                  </a:cubicBezTo>
                  <a:cubicBezTo>
                    <a:pt x="5" y="147"/>
                    <a:pt x="5" y="147"/>
                    <a:pt x="5" y="147"/>
                  </a:cubicBezTo>
                  <a:cubicBezTo>
                    <a:pt x="5" y="147"/>
                    <a:pt x="5" y="147"/>
                    <a:pt x="5" y="147"/>
                  </a:cubicBezTo>
                  <a:cubicBezTo>
                    <a:pt x="2" y="154"/>
                    <a:pt x="2" y="154"/>
                    <a:pt x="2" y="154"/>
                  </a:cubicBezTo>
                  <a:cubicBezTo>
                    <a:pt x="0" y="179"/>
                    <a:pt x="0" y="179"/>
                    <a:pt x="0" y="179"/>
                  </a:cubicBezTo>
                  <a:cubicBezTo>
                    <a:pt x="2" y="184"/>
                    <a:pt x="2" y="184"/>
                    <a:pt x="2" y="184"/>
                  </a:cubicBezTo>
                  <a:cubicBezTo>
                    <a:pt x="3" y="185"/>
                    <a:pt x="3" y="185"/>
                    <a:pt x="3" y="185"/>
                  </a:cubicBezTo>
                  <a:cubicBezTo>
                    <a:pt x="3" y="190"/>
                    <a:pt x="3" y="190"/>
                    <a:pt x="3" y="190"/>
                  </a:cubicBezTo>
                  <a:cubicBezTo>
                    <a:pt x="7" y="196"/>
                    <a:pt x="7" y="196"/>
                    <a:pt x="7" y="196"/>
                  </a:cubicBezTo>
                  <a:cubicBezTo>
                    <a:pt x="8" y="197"/>
                    <a:pt x="8" y="197"/>
                    <a:pt x="8" y="197"/>
                  </a:cubicBezTo>
                  <a:cubicBezTo>
                    <a:pt x="8" y="202"/>
                    <a:pt x="8" y="202"/>
                    <a:pt x="8" y="202"/>
                  </a:cubicBezTo>
                  <a:cubicBezTo>
                    <a:pt x="21" y="201"/>
                    <a:pt x="21" y="201"/>
                    <a:pt x="21" y="201"/>
                  </a:cubicBezTo>
                  <a:cubicBezTo>
                    <a:pt x="21" y="200"/>
                    <a:pt x="21" y="200"/>
                    <a:pt x="21" y="200"/>
                  </a:cubicBezTo>
                  <a:cubicBezTo>
                    <a:pt x="21" y="199"/>
                    <a:pt x="21" y="199"/>
                    <a:pt x="21" y="199"/>
                  </a:cubicBezTo>
                  <a:cubicBezTo>
                    <a:pt x="22" y="199"/>
                    <a:pt x="22" y="199"/>
                    <a:pt x="22" y="199"/>
                  </a:cubicBezTo>
                  <a:cubicBezTo>
                    <a:pt x="22" y="199"/>
                    <a:pt x="22" y="199"/>
                    <a:pt x="22" y="199"/>
                  </a:cubicBezTo>
                  <a:cubicBezTo>
                    <a:pt x="25" y="194"/>
                    <a:pt x="25" y="194"/>
                    <a:pt x="25" y="194"/>
                  </a:cubicBezTo>
                  <a:cubicBezTo>
                    <a:pt x="17" y="187"/>
                    <a:pt x="17" y="187"/>
                    <a:pt x="17" y="187"/>
                  </a:cubicBezTo>
                  <a:cubicBezTo>
                    <a:pt x="17" y="186"/>
                    <a:pt x="17" y="186"/>
                    <a:pt x="17" y="186"/>
                  </a:cubicBezTo>
                  <a:cubicBezTo>
                    <a:pt x="12" y="182"/>
                    <a:pt x="12" y="182"/>
                    <a:pt x="12" y="182"/>
                  </a:cubicBezTo>
                  <a:cubicBezTo>
                    <a:pt x="12" y="182"/>
                    <a:pt x="12" y="182"/>
                    <a:pt x="12" y="182"/>
                  </a:cubicBezTo>
                  <a:cubicBezTo>
                    <a:pt x="11" y="182"/>
                    <a:pt x="11" y="182"/>
                    <a:pt x="11" y="182"/>
                  </a:cubicBezTo>
                  <a:cubicBezTo>
                    <a:pt x="11" y="174"/>
                    <a:pt x="11" y="174"/>
                    <a:pt x="11" y="174"/>
                  </a:cubicBezTo>
                  <a:cubicBezTo>
                    <a:pt x="18" y="174"/>
                    <a:pt x="18" y="174"/>
                    <a:pt x="18" y="174"/>
                  </a:cubicBezTo>
                  <a:cubicBezTo>
                    <a:pt x="19" y="171"/>
                    <a:pt x="19" y="171"/>
                    <a:pt x="19" y="171"/>
                  </a:cubicBezTo>
                  <a:cubicBezTo>
                    <a:pt x="16" y="163"/>
                    <a:pt x="16" y="163"/>
                    <a:pt x="16" y="163"/>
                  </a:cubicBezTo>
                  <a:cubicBezTo>
                    <a:pt x="32" y="163"/>
                    <a:pt x="32" y="163"/>
                    <a:pt x="32" y="163"/>
                  </a:cubicBezTo>
                  <a:cubicBezTo>
                    <a:pt x="59" y="150"/>
                    <a:pt x="59" y="150"/>
                    <a:pt x="59" y="150"/>
                  </a:cubicBezTo>
                  <a:cubicBezTo>
                    <a:pt x="63" y="144"/>
                    <a:pt x="63" y="144"/>
                    <a:pt x="63" y="144"/>
                  </a:cubicBezTo>
                  <a:cubicBezTo>
                    <a:pt x="64" y="142"/>
                    <a:pt x="64" y="142"/>
                    <a:pt x="64" y="142"/>
                  </a:cubicBezTo>
                  <a:cubicBezTo>
                    <a:pt x="69" y="144"/>
                    <a:pt x="69" y="144"/>
                    <a:pt x="69" y="144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73" y="148"/>
                    <a:pt x="73" y="148"/>
                    <a:pt x="73" y="148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5" y="142"/>
                    <a:pt x="75" y="142"/>
                    <a:pt x="75" y="142"/>
                  </a:cubicBezTo>
                  <a:cubicBezTo>
                    <a:pt x="84" y="142"/>
                    <a:pt x="84" y="142"/>
                    <a:pt x="84" y="142"/>
                  </a:cubicBezTo>
                  <a:cubicBezTo>
                    <a:pt x="93" y="143"/>
                    <a:pt x="93" y="143"/>
                    <a:pt x="93" y="143"/>
                  </a:cubicBezTo>
                  <a:cubicBezTo>
                    <a:pt x="96" y="137"/>
                    <a:pt x="96" y="137"/>
                    <a:pt x="96" y="137"/>
                  </a:cubicBezTo>
                  <a:cubicBezTo>
                    <a:pt x="97" y="137"/>
                    <a:pt x="97" y="137"/>
                    <a:pt x="97" y="137"/>
                  </a:cubicBezTo>
                  <a:cubicBezTo>
                    <a:pt x="97" y="136"/>
                    <a:pt x="97" y="136"/>
                    <a:pt x="97" y="136"/>
                  </a:cubicBezTo>
                  <a:cubicBezTo>
                    <a:pt x="97" y="136"/>
                    <a:pt x="97" y="136"/>
                    <a:pt x="97" y="136"/>
                  </a:cubicBezTo>
                  <a:cubicBezTo>
                    <a:pt x="107" y="133"/>
                    <a:pt x="107" y="133"/>
                    <a:pt x="107" y="133"/>
                  </a:cubicBezTo>
                  <a:cubicBezTo>
                    <a:pt x="109" y="119"/>
                    <a:pt x="109" y="119"/>
                    <a:pt x="109" y="119"/>
                  </a:cubicBezTo>
                  <a:cubicBezTo>
                    <a:pt x="119" y="128"/>
                    <a:pt x="119" y="128"/>
                    <a:pt x="119" y="128"/>
                  </a:cubicBezTo>
                  <a:cubicBezTo>
                    <a:pt x="123" y="129"/>
                    <a:pt x="123" y="129"/>
                    <a:pt x="123" y="129"/>
                  </a:cubicBezTo>
                  <a:cubicBezTo>
                    <a:pt x="125" y="126"/>
                    <a:pt x="125" y="126"/>
                    <a:pt x="125" y="126"/>
                  </a:cubicBezTo>
                  <a:cubicBezTo>
                    <a:pt x="123" y="96"/>
                    <a:pt x="123" y="96"/>
                    <a:pt x="123" y="96"/>
                  </a:cubicBezTo>
                  <a:cubicBezTo>
                    <a:pt x="123" y="95"/>
                    <a:pt x="123" y="95"/>
                    <a:pt x="123" y="95"/>
                  </a:cubicBezTo>
                  <a:cubicBezTo>
                    <a:pt x="123" y="94"/>
                    <a:pt x="123" y="94"/>
                    <a:pt x="123" y="94"/>
                  </a:cubicBezTo>
                  <a:cubicBezTo>
                    <a:pt x="130" y="95"/>
                    <a:pt x="130" y="95"/>
                    <a:pt x="130" y="95"/>
                  </a:cubicBezTo>
                  <a:cubicBezTo>
                    <a:pt x="131" y="95"/>
                    <a:pt x="131" y="95"/>
                    <a:pt x="131" y="95"/>
                  </a:cubicBezTo>
                  <a:cubicBezTo>
                    <a:pt x="131" y="95"/>
                    <a:pt x="131" y="95"/>
                    <a:pt x="131" y="95"/>
                  </a:cubicBezTo>
                  <a:cubicBezTo>
                    <a:pt x="132" y="96"/>
                    <a:pt x="132" y="96"/>
                    <a:pt x="132" y="96"/>
                  </a:cubicBezTo>
                  <a:cubicBezTo>
                    <a:pt x="143" y="115"/>
                    <a:pt x="143" y="115"/>
                    <a:pt x="143" y="115"/>
                  </a:cubicBezTo>
                  <a:cubicBezTo>
                    <a:pt x="156" y="114"/>
                    <a:pt x="156" y="114"/>
                    <a:pt x="156" y="114"/>
                  </a:cubicBezTo>
                  <a:cubicBezTo>
                    <a:pt x="159" y="113"/>
                    <a:pt x="159" y="113"/>
                    <a:pt x="159" y="113"/>
                  </a:cubicBezTo>
                  <a:cubicBezTo>
                    <a:pt x="161" y="108"/>
                    <a:pt x="161" y="108"/>
                    <a:pt x="161" y="108"/>
                  </a:cubicBezTo>
                  <a:cubicBezTo>
                    <a:pt x="157" y="105"/>
                    <a:pt x="157" y="105"/>
                    <a:pt x="157" y="105"/>
                  </a:cubicBezTo>
                  <a:cubicBezTo>
                    <a:pt x="155" y="103"/>
                    <a:pt x="155" y="103"/>
                    <a:pt x="155" y="103"/>
                  </a:cubicBezTo>
                  <a:cubicBezTo>
                    <a:pt x="165" y="100"/>
                    <a:pt x="165" y="100"/>
                    <a:pt x="165" y="100"/>
                  </a:cubicBezTo>
                  <a:cubicBezTo>
                    <a:pt x="165" y="100"/>
                    <a:pt x="165" y="100"/>
                    <a:pt x="165" y="100"/>
                  </a:cubicBezTo>
                  <a:cubicBezTo>
                    <a:pt x="166" y="99"/>
                    <a:pt x="166" y="99"/>
                    <a:pt x="166" y="99"/>
                  </a:cubicBezTo>
                  <a:cubicBezTo>
                    <a:pt x="169" y="103"/>
                    <a:pt x="169" y="103"/>
                    <a:pt x="169" y="103"/>
                  </a:cubicBezTo>
                  <a:cubicBezTo>
                    <a:pt x="173" y="102"/>
                    <a:pt x="173" y="102"/>
                    <a:pt x="173" y="102"/>
                  </a:cubicBezTo>
                  <a:cubicBezTo>
                    <a:pt x="173" y="96"/>
                    <a:pt x="173" y="96"/>
                    <a:pt x="173" y="96"/>
                  </a:cubicBezTo>
                  <a:cubicBezTo>
                    <a:pt x="175" y="95"/>
                    <a:pt x="175" y="95"/>
                    <a:pt x="175" y="95"/>
                  </a:cubicBezTo>
                  <a:cubicBezTo>
                    <a:pt x="181" y="95"/>
                    <a:pt x="181" y="95"/>
                    <a:pt x="181" y="95"/>
                  </a:cubicBezTo>
                  <a:cubicBezTo>
                    <a:pt x="186" y="96"/>
                    <a:pt x="190" y="98"/>
                    <a:pt x="193" y="102"/>
                  </a:cubicBezTo>
                  <a:cubicBezTo>
                    <a:pt x="193" y="103"/>
                    <a:pt x="193" y="103"/>
                    <a:pt x="193" y="103"/>
                  </a:cubicBezTo>
                  <a:cubicBezTo>
                    <a:pt x="196" y="94"/>
                    <a:pt x="196" y="94"/>
                    <a:pt x="196" y="94"/>
                  </a:cubicBezTo>
                  <a:cubicBezTo>
                    <a:pt x="198" y="91"/>
                    <a:pt x="201" y="91"/>
                    <a:pt x="206" y="93"/>
                  </a:cubicBezTo>
                  <a:cubicBezTo>
                    <a:pt x="207" y="93"/>
                    <a:pt x="207" y="93"/>
                    <a:pt x="207" y="93"/>
                  </a:cubicBezTo>
                  <a:cubicBezTo>
                    <a:pt x="207" y="94"/>
                    <a:pt x="207" y="94"/>
                    <a:pt x="207" y="94"/>
                  </a:cubicBezTo>
                  <a:cubicBezTo>
                    <a:pt x="207" y="94"/>
                    <a:pt x="207" y="94"/>
                    <a:pt x="207" y="94"/>
                  </a:cubicBezTo>
                  <a:cubicBezTo>
                    <a:pt x="207" y="94"/>
                    <a:pt x="208" y="95"/>
                    <a:pt x="209" y="95"/>
                  </a:cubicBezTo>
                  <a:cubicBezTo>
                    <a:pt x="211" y="94"/>
                    <a:pt x="218" y="89"/>
                    <a:pt x="229" y="80"/>
                  </a:cubicBezTo>
                  <a:cubicBezTo>
                    <a:pt x="229" y="74"/>
                    <a:pt x="233" y="71"/>
                    <a:pt x="238" y="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5" name="Freeform 22"/>
            <p:cNvSpPr>
              <a:spLocks/>
            </p:cNvSpPr>
            <p:nvPr/>
          </p:nvSpPr>
          <p:spPr bwMode="auto">
            <a:xfrm>
              <a:off x="4071651" y="4099152"/>
              <a:ext cx="429408" cy="580801"/>
            </a:xfrm>
            <a:custGeom>
              <a:avLst/>
              <a:gdLst>
                <a:gd name="T0" fmla="*/ 120 w 153"/>
                <a:gd name="T1" fmla="*/ 7 h 207"/>
                <a:gd name="T2" fmla="*/ 106 w 153"/>
                <a:gd name="T3" fmla="*/ 2 h 207"/>
                <a:gd name="T4" fmla="*/ 88 w 153"/>
                <a:gd name="T5" fmla="*/ 15 h 207"/>
                <a:gd name="T6" fmla="*/ 77 w 153"/>
                <a:gd name="T7" fmla="*/ 10 h 207"/>
                <a:gd name="T8" fmla="*/ 76 w 153"/>
                <a:gd name="T9" fmla="*/ 11 h 207"/>
                <a:gd name="T10" fmla="*/ 54 w 153"/>
                <a:gd name="T11" fmla="*/ 16 h 207"/>
                <a:gd name="T12" fmla="*/ 43 w 153"/>
                <a:gd name="T13" fmla="*/ 17 h 207"/>
                <a:gd name="T14" fmla="*/ 34 w 153"/>
                <a:gd name="T15" fmla="*/ 26 h 207"/>
                <a:gd name="T16" fmla="*/ 20 w 153"/>
                <a:gd name="T17" fmla="*/ 27 h 207"/>
                <a:gd name="T18" fmla="*/ 11 w 153"/>
                <a:gd name="T19" fmla="*/ 44 h 207"/>
                <a:gd name="T20" fmla="*/ 12 w 153"/>
                <a:gd name="T21" fmla="*/ 46 h 207"/>
                <a:gd name="T22" fmla="*/ 18 w 153"/>
                <a:gd name="T23" fmla="*/ 68 h 207"/>
                <a:gd name="T24" fmla="*/ 18 w 153"/>
                <a:gd name="T25" fmla="*/ 71 h 207"/>
                <a:gd name="T26" fmla="*/ 17 w 153"/>
                <a:gd name="T27" fmla="*/ 71 h 207"/>
                <a:gd name="T28" fmla="*/ 0 w 153"/>
                <a:gd name="T29" fmla="*/ 93 h 207"/>
                <a:gd name="T30" fmla="*/ 7 w 153"/>
                <a:gd name="T31" fmla="*/ 97 h 207"/>
                <a:gd name="T32" fmla="*/ 13 w 153"/>
                <a:gd name="T33" fmla="*/ 130 h 207"/>
                <a:gd name="T34" fmla="*/ 21 w 153"/>
                <a:gd name="T35" fmla="*/ 142 h 207"/>
                <a:gd name="T36" fmla="*/ 22 w 153"/>
                <a:gd name="T37" fmla="*/ 151 h 207"/>
                <a:gd name="T38" fmla="*/ 23 w 153"/>
                <a:gd name="T39" fmla="*/ 180 h 207"/>
                <a:gd name="T40" fmla="*/ 27 w 153"/>
                <a:gd name="T41" fmla="*/ 180 h 207"/>
                <a:gd name="T42" fmla="*/ 44 w 153"/>
                <a:gd name="T43" fmla="*/ 180 h 207"/>
                <a:gd name="T44" fmla="*/ 28 w 153"/>
                <a:gd name="T45" fmla="*/ 202 h 207"/>
                <a:gd name="T46" fmla="*/ 40 w 153"/>
                <a:gd name="T47" fmla="*/ 203 h 207"/>
                <a:gd name="T48" fmla="*/ 76 w 153"/>
                <a:gd name="T49" fmla="*/ 200 h 207"/>
                <a:gd name="T50" fmla="*/ 78 w 153"/>
                <a:gd name="T51" fmla="*/ 194 h 207"/>
                <a:gd name="T52" fmla="*/ 78 w 153"/>
                <a:gd name="T53" fmla="*/ 190 h 207"/>
                <a:gd name="T54" fmla="*/ 76 w 153"/>
                <a:gd name="T55" fmla="*/ 178 h 207"/>
                <a:gd name="T56" fmla="*/ 84 w 153"/>
                <a:gd name="T57" fmla="*/ 172 h 207"/>
                <a:gd name="T58" fmla="*/ 82 w 153"/>
                <a:gd name="T59" fmla="*/ 167 h 207"/>
                <a:gd name="T60" fmla="*/ 82 w 153"/>
                <a:gd name="T61" fmla="*/ 167 h 207"/>
                <a:gd name="T62" fmla="*/ 86 w 153"/>
                <a:gd name="T63" fmla="*/ 153 h 207"/>
                <a:gd name="T64" fmla="*/ 90 w 153"/>
                <a:gd name="T65" fmla="*/ 149 h 207"/>
                <a:gd name="T66" fmla="*/ 94 w 153"/>
                <a:gd name="T67" fmla="*/ 145 h 207"/>
                <a:gd name="T68" fmla="*/ 101 w 153"/>
                <a:gd name="T69" fmla="*/ 129 h 207"/>
                <a:gd name="T70" fmla="*/ 104 w 153"/>
                <a:gd name="T71" fmla="*/ 127 h 207"/>
                <a:gd name="T72" fmla="*/ 100 w 153"/>
                <a:gd name="T73" fmla="*/ 110 h 207"/>
                <a:gd name="T74" fmla="*/ 112 w 153"/>
                <a:gd name="T75" fmla="*/ 99 h 207"/>
                <a:gd name="T76" fmla="*/ 111 w 153"/>
                <a:gd name="T77" fmla="*/ 84 h 207"/>
                <a:gd name="T78" fmla="*/ 126 w 153"/>
                <a:gd name="T79" fmla="*/ 67 h 207"/>
                <a:gd name="T80" fmla="*/ 132 w 153"/>
                <a:gd name="T81" fmla="*/ 70 h 207"/>
                <a:gd name="T82" fmla="*/ 142 w 153"/>
                <a:gd name="T83" fmla="*/ 63 h 207"/>
                <a:gd name="T84" fmla="*/ 142 w 153"/>
                <a:gd name="T85" fmla="*/ 63 h 207"/>
                <a:gd name="T86" fmla="*/ 149 w 153"/>
                <a:gd name="T87" fmla="*/ 59 h 207"/>
                <a:gd name="T88" fmla="*/ 148 w 153"/>
                <a:gd name="T89" fmla="*/ 52 h 207"/>
                <a:gd name="T90" fmla="*/ 151 w 153"/>
                <a:gd name="T91" fmla="*/ 51 h 207"/>
                <a:gd name="T92" fmla="*/ 153 w 153"/>
                <a:gd name="T93" fmla="*/ 48 h 207"/>
                <a:gd name="T94" fmla="*/ 139 w 153"/>
                <a:gd name="T95" fmla="*/ 25 h 207"/>
                <a:gd name="T96" fmla="*/ 133 w 153"/>
                <a:gd name="T97" fmla="*/ 9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53" h="207">
                  <a:moveTo>
                    <a:pt x="120" y="8"/>
                  </a:moveTo>
                  <a:cubicBezTo>
                    <a:pt x="120" y="7"/>
                    <a:pt x="120" y="7"/>
                    <a:pt x="120" y="7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3" y="9"/>
                    <a:pt x="99" y="14"/>
                    <a:pt x="93" y="16"/>
                  </a:cubicBezTo>
                  <a:cubicBezTo>
                    <a:pt x="92" y="17"/>
                    <a:pt x="90" y="16"/>
                    <a:pt x="88" y="15"/>
                  </a:cubicBezTo>
                  <a:cubicBezTo>
                    <a:pt x="87" y="13"/>
                    <a:pt x="88" y="9"/>
                    <a:pt x="90" y="2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1"/>
                    <a:pt x="77" y="11"/>
                    <a:pt x="77" y="11"/>
                  </a:cubicBezTo>
                  <a:cubicBezTo>
                    <a:pt x="76" y="11"/>
                    <a:pt x="76" y="11"/>
                    <a:pt x="76" y="11"/>
                  </a:cubicBezTo>
                  <a:cubicBezTo>
                    <a:pt x="65" y="11"/>
                    <a:pt x="65" y="11"/>
                    <a:pt x="65" y="11"/>
                  </a:cubicBezTo>
                  <a:cubicBezTo>
                    <a:pt x="54" y="16"/>
                    <a:pt x="54" y="16"/>
                    <a:pt x="54" y="16"/>
                  </a:cubicBezTo>
                  <a:cubicBezTo>
                    <a:pt x="54" y="17"/>
                    <a:pt x="54" y="17"/>
                    <a:pt x="54" y="17"/>
                  </a:cubicBezTo>
                  <a:cubicBezTo>
                    <a:pt x="43" y="17"/>
                    <a:pt x="43" y="17"/>
                    <a:pt x="43" y="17"/>
                  </a:cubicBezTo>
                  <a:cubicBezTo>
                    <a:pt x="37" y="21"/>
                    <a:pt x="37" y="21"/>
                    <a:pt x="37" y="21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20" y="27"/>
                    <a:pt x="20" y="27"/>
                    <a:pt x="20" y="27"/>
                  </a:cubicBezTo>
                  <a:cubicBezTo>
                    <a:pt x="18" y="27"/>
                    <a:pt x="13" y="31"/>
                    <a:pt x="4" y="39"/>
                  </a:cubicBezTo>
                  <a:cubicBezTo>
                    <a:pt x="8" y="41"/>
                    <a:pt x="10" y="43"/>
                    <a:pt x="11" y="44"/>
                  </a:cubicBezTo>
                  <a:cubicBezTo>
                    <a:pt x="12" y="46"/>
                    <a:pt x="12" y="46"/>
                    <a:pt x="12" y="46"/>
                  </a:cubicBezTo>
                  <a:cubicBezTo>
                    <a:pt x="12" y="46"/>
                    <a:pt x="12" y="46"/>
                    <a:pt x="12" y="46"/>
                  </a:cubicBezTo>
                  <a:cubicBezTo>
                    <a:pt x="18" y="68"/>
                    <a:pt x="18" y="68"/>
                    <a:pt x="18" y="68"/>
                  </a:cubicBezTo>
                  <a:cubicBezTo>
                    <a:pt x="18" y="68"/>
                    <a:pt x="18" y="68"/>
                    <a:pt x="18" y="68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71"/>
                    <a:pt x="18" y="71"/>
                    <a:pt x="18" y="71"/>
                  </a:cubicBezTo>
                  <a:cubicBezTo>
                    <a:pt x="18" y="71"/>
                    <a:pt x="18" y="71"/>
                    <a:pt x="18" y="71"/>
                  </a:cubicBezTo>
                  <a:cubicBezTo>
                    <a:pt x="17" y="71"/>
                    <a:pt x="17" y="71"/>
                    <a:pt x="17" y="71"/>
                  </a:cubicBezTo>
                  <a:cubicBezTo>
                    <a:pt x="16" y="71"/>
                    <a:pt x="16" y="71"/>
                    <a:pt x="16" y="71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1" y="99"/>
                    <a:pt x="1" y="99"/>
                    <a:pt x="1" y="99"/>
                  </a:cubicBezTo>
                  <a:cubicBezTo>
                    <a:pt x="4" y="97"/>
                    <a:pt x="6" y="97"/>
                    <a:pt x="7" y="97"/>
                  </a:cubicBezTo>
                  <a:cubicBezTo>
                    <a:pt x="9" y="98"/>
                    <a:pt x="10" y="101"/>
                    <a:pt x="9" y="106"/>
                  </a:cubicBezTo>
                  <a:cubicBezTo>
                    <a:pt x="8" y="114"/>
                    <a:pt x="10" y="122"/>
                    <a:pt x="13" y="130"/>
                  </a:cubicBezTo>
                  <a:cubicBezTo>
                    <a:pt x="19" y="136"/>
                    <a:pt x="19" y="136"/>
                    <a:pt x="19" y="136"/>
                  </a:cubicBezTo>
                  <a:cubicBezTo>
                    <a:pt x="21" y="138"/>
                    <a:pt x="22" y="140"/>
                    <a:pt x="21" y="142"/>
                  </a:cubicBezTo>
                  <a:cubicBezTo>
                    <a:pt x="18" y="146"/>
                    <a:pt x="18" y="146"/>
                    <a:pt x="18" y="146"/>
                  </a:cubicBezTo>
                  <a:cubicBezTo>
                    <a:pt x="22" y="151"/>
                    <a:pt x="22" y="151"/>
                    <a:pt x="22" y="151"/>
                  </a:cubicBezTo>
                  <a:cubicBezTo>
                    <a:pt x="24" y="155"/>
                    <a:pt x="22" y="162"/>
                    <a:pt x="18" y="171"/>
                  </a:cubicBezTo>
                  <a:cubicBezTo>
                    <a:pt x="23" y="180"/>
                    <a:pt x="23" y="180"/>
                    <a:pt x="23" y="180"/>
                  </a:cubicBezTo>
                  <a:cubicBezTo>
                    <a:pt x="24" y="182"/>
                    <a:pt x="24" y="182"/>
                    <a:pt x="24" y="182"/>
                  </a:cubicBezTo>
                  <a:cubicBezTo>
                    <a:pt x="27" y="180"/>
                    <a:pt x="27" y="180"/>
                    <a:pt x="27" y="180"/>
                  </a:cubicBezTo>
                  <a:cubicBezTo>
                    <a:pt x="32" y="175"/>
                    <a:pt x="36" y="174"/>
                    <a:pt x="40" y="175"/>
                  </a:cubicBezTo>
                  <a:cubicBezTo>
                    <a:pt x="42" y="176"/>
                    <a:pt x="44" y="178"/>
                    <a:pt x="44" y="180"/>
                  </a:cubicBezTo>
                  <a:cubicBezTo>
                    <a:pt x="44" y="183"/>
                    <a:pt x="41" y="188"/>
                    <a:pt x="34" y="195"/>
                  </a:cubicBezTo>
                  <a:cubicBezTo>
                    <a:pt x="28" y="202"/>
                    <a:pt x="28" y="202"/>
                    <a:pt x="28" y="202"/>
                  </a:cubicBezTo>
                  <a:cubicBezTo>
                    <a:pt x="31" y="207"/>
                    <a:pt x="31" y="207"/>
                    <a:pt x="31" y="207"/>
                  </a:cubicBezTo>
                  <a:cubicBezTo>
                    <a:pt x="35" y="203"/>
                    <a:pt x="38" y="202"/>
                    <a:pt x="40" y="203"/>
                  </a:cubicBezTo>
                  <a:cubicBezTo>
                    <a:pt x="43" y="203"/>
                    <a:pt x="50" y="200"/>
                    <a:pt x="61" y="194"/>
                  </a:cubicBezTo>
                  <a:cubicBezTo>
                    <a:pt x="65" y="192"/>
                    <a:pt x="70" y="194"/>
                    <a:pt x="76" y="200"/>
                  </a:cubicBezTo>
                  <a:cubicBezTo>
                    <a:pt x="78" y="199"/>
                    <a:pt x="78" y="199"/>
                    <a:pt x="78" y="199"/>
                  </a:cubicBezTo>
                  <a:cubicBezTo>
                    <a:pt x="78" y="194"/>
                    <a:pt x="78" y="194"/>
                    <a:pt x="78" y="194"/>
                  </a:cubicBezTo>
                  <a:cubicBezTo>
                    <a:pt x="76" y="193"/>
                    <a:pt x="76" y="193"/>
                    <a:pt x="76" y="193"/>
                  </a:cubicBezTo>
                  <a:cubicBezTo>
                    <a:pt x="76" y="192"/>
                    <a:pt x="76" y="191"/>
                    <a:pt x="78" y="190"/>
                  </a:cubicBezTo>
                  <a:cubicBezTo>
                    <a:pt x="76" y="182"/>
                    <a:pt x="76" y="182"/>
                    <a:pt x="76" y="182"/>
                  </a:cubicBezTo>
                  <a:cubicBezTo>
                    <a:pt x="75" y="181"/>
                    <a:pt x="75" y="179"/>
                    <a:pt x="76" y="178"/>
                  </a:cubicBezTo>
                  <a:cubicBezTo>
                    <a:pt x="77" y="177"/>
                    <a:pt x="78" y="176"/>
                    <a:pt x="80" y="175"/>
                  </a:cubicBezTo>
                  <a:cubicBezTo>
                    <a:pt x="84" y="172"/>
                    <a:pt x="84" y="172"/>
                    <a:pt x="84" y="172"/>
                  </a:cubicBezTo>
                  <a:cubicBezTo>
                    <a:pt x="82" y="167"/>
                    <a:pt x="82" y="167"/>
                    <a:pt x="82" y="167"/>
                  </a:cubicBezTo>
                  <a:cubicBezTo>
                    <a:pt x="82" y="167"/>
                    <a:pt x="82" y="167"/>
                    <a:pt x="82" y="167"/>
                  </a:cubicBezTo>
                  <a:cubicBezTo>
                    <a:pt x="82" y="167"/>
                    <a:pt x="82" y="167"/>
                    <a:pt x="82" y="167"/>
                  </a:cubicBezTo>
                  <a:cubicBezTo>
                    <a:pt x="82" y="167"/>
                    <a:pt x="82" y="167"/>
                    <a:pt x="82" y="167"/>
                  </a:cubicBezTo>
                  <a:cubicBezTo>
                    <a:pt x="84" y="164"/>
                    <a:pt x="84" y="162"/>
                    <a:pt x="83" y="161"/>
                  </a:cubicBezTo>
                  <a:cubicBezTo>
                    <a:pt x="82" y="158"/>
                    <a:pt x="83" y="156"/>
                    <a:pt x="86" y="153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8" y="147"/>
                    <a:pt x="88" y="147"/>
                    <a:pt x="88" y="147"/>
                  </a:cubicBezTo>
                  <a:cubicBezTo>
                    <a:pt x="94" y="145"/>
                    <a:pt x="94" y="145"/>
                    <a:pt x="94" y="145"/>
                  </a:cubicBezTo>
                  <a:cubicBezTo>
                    <a:pt x="94" y="139"/>
                    <a:pt x="94" y="139"/>
                    <a:pt x="94" y="139"/>
                  </a:cubicBezTo>
                  <a:cubicBezTo>
                    <a:pt x="94" y="136"/>
                    <a:pt x="96" y="133"/>
                    <a:pt x="101" y="129"/>
                  </a:cubicBezTo>
                  <a:cubicBezTo>
                    <a:pt x="104" y="127"/>
                    <a:pt x="104" y="127"/>
                    <a:pt x="104" y="127"/>
                  </a:cubicBezTo>
                  <a:cubicBezTo>
                    <a:pt x="104" y="127"/>
                    <a:pt x="104" y="127"/>
                    <a:pt x="104" y="127"/>
                  </a:cubicBezTo>
                  <a:cubicBezTo>
                    <a:pt x="98" y="120"/>
                    <a:pt x="98" y="120"/>
                    <a:pt x="98" y="120"/>
                  </a:cubicBezTo>
                  <a:cubicBezTo>
                    <a:pt x="96" y="117"/>
                    <a:pt x="96" y="114"/>
                    <a:pt x="100" y="110"/>
                  </a:cubicBezTo>
                  <a:cubicBezTo>
                    <a:pt x="100" y="109"/>
                    <a:pt x="100" y="109"/>
                    <a:pt x="100" y="109"/>
                  </a:cubicBezTo>
                  <a:cubicBezTo>
                    <a:pt x="112" y="99"/>
                    <a:pt x="112" y="99"/>
                    <a:pt x="112" y="99"/>
                  </a:cubicBezTo>
                  <a:cubicBezTo>
                    <a:pt x="113" y="96"/>
                    <a:pt x="113" y="96"/>
                    <a:pt x="113" y="96"/>
                  </a:cubicBezTo>
                  <a:cubicBezTo>
                    <a:pt x="110" y="95"/>
                    <a:pt x="110" y="91"/>
                    <a:pt x="111" y="84"/>
                  </a:cubicBezTo>
                  <a:cubicBezTo>
                    <a:pt x="112" y="73"/>
                    <a:pt x="117" y="68"/>
                    <a:pt x="126" y="67"/>
                  </a:cubicBezTo>
                  <a:cubicBezTo>
                    <a:pt x="126" y="67"/>
                    <a:pt x="126" y="67"/>
                    <a:pt x="126" y="67"/>
                  </a:cubicBezTo>
                  <a:cubicBezTo>
                    <a:pt x="126" y="67"/>
                    <a:pt x="126" y="67"/>
                    <a:pt x="126" y="67"/>
                  </a:cubicBezTo>
                  <a:cubicBezTo>
                    <a:pt x="132" y="70"/>
                    <a:pt x="132" y="70"/>
                    <a:pt x="132" y="70"/>
                  </a:cubicBezTo>
                  <a:cubicBezTo>
                    <a:pt x="137" y="70"/>
                    <a:pt x="137" y="70"/>
                    <a:pt x="137" y="70"/>
                  </a:cubicBezTo>
                  <a:cubicBezTo>
                    <a:pt x="142" y="63"/>
                    <a:pt x="142" y="63"/>
                    <a:pt x="142" y="63"/>
                  </a:cubicBezTo>
                  <a:cubicBezTo>
                    <a:pt x="142" y="63"/>
                    <a:pt x="142" y="63"/>
                    <a:pt x="142" y="63"/>
                  </a:cubicBezTo>
                  <a:cubicBezTo>
                    <a:pt x="142" y="63"/>
                    <a:pt x="142" y="63"/>
                    <a:pt x="142" y="63"/>
                  </a:cubicBezTo>
                  <a:cubicBezTo>
                    <a:pt x="143" y="63"/>
                    <a:pt x="143" y="63"/>
                    <a:pt x="143" y="63"/>
                  </a:cubicBezTo>
                  <a:cubicBezTo>
                    <a:pt x="149" y="59"/>
                    <a:pt x="149" y="59"/>
                    <a:pt x="149" y="59"/>
                  </a:cubicBezTo>
                  <a:cubicBezTo>
                    <a:pt x="148" y="53"/>
                    <a:pt x="148" y="53"/>
                    <a:pt x="148" y="53"/>
                  </a:cubicBezTo>
                  <a:cubicBezTo>
                    <a:pt x="148" y="52"/>
                    <a:pt x="148" y="52"/>
                    <a:pt x="148" y="52"/>
                  </a:cubicBezTo>
                  <a:cubicBezTo>
                    <a:pt x="149" y="51"/>
                    <a:pt x="149" y="51"/>
                    <a:pt x="149" y="51"/>
                  </a:cubicBezTo>
                  <a:cubicBezTo>
                    <a:pt x="151" y="51"/>
                    <a:pt x="151" y="51"/>
                    <a:pt x="151" y="51"/>
                  </a:cubicBezTo>
                  <a:cubicBezTo>
                    <a:pt x="153" y="48"/>
                    <a:pt x="153" y="48"/>
                    <a:pt x="153" y="48"/>
                  </a:cubicBezTo>
                  <a:cubicBezTo>
                    <a:pt x="153" y="48"/>
                    <a:pt x="153" y="48"/>
                    <a:pt x="153" y="48"/>
                  </a:cubicBezTo>
                  <a:cubicBezTo>
                    <a:pt x="149" y="41"/>
                    <a:pt x="149" y="41"/>
                    <a:pt x="149" y="41"/>
                  </a:cubicBezTo>
                  <a:cubicBezTo>
                    <a:pt x="145" y="36"/>
                    <a:pt x="142" y="31"/>
                    <a:pt x="139" y="25"/>
                  </a:cubicBezTo>
                  <a:cubicBezTo>
                    <a:pt x="137" y="22"/>
                    <a:pt x="138" y="18"/>
                    <a:pt x="140" y="13"/>
                  </a:cubicBezTo>
                  <a:cubicBezTo>
                    <a:pt x="133" y="9"/>
                    <a:pt x="133" y="9"/>
                    <a:pt x="133" y="9"/>
                  </a:cubicBezTo>
                  <a:lnTo>
                    <a:pt x="120" y="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6" name="Freeform 23"/>
            <p:cNvSpPr>
              <a:spLocks/>
            </p:cNvSpPr>
            <p:nvPr/>
          </p:nvSpPr>
          <p:spPr bwMode="auto">
            <a:xfrm>
              <a:off x="4296264" y="4250545"/>
              <a:ext cx="392523" cy="485560"/>
            </a:xfrm>
            <a:custGeom>
              <a:avLst/>
              <a:gdLst>
                <a:gd name="T0" fmla="*/ 72 w 140"/>
                <a:gd name="T1" fmla="*/ 8 h 173"/>
                <a:gd name="T2" fmla="*/ 60 w 140"/>
                <a:gd name="T3" fmla="*/ 19 h 173"/>
                <a:gd name="T4" fmla="*/ 59 w 140"/>
                <a:gd name="T5" fmla="*/ 20 h 173"/>
                <a:gd name="T6" fmla="*/ 50 w 140"/>
                <a:gd name="T7" fmla="*/ 20 h 173"/>
                <a:gd name="T8" fmla="*/ 35 w 140"/>
                <a:gd name="T9" fmla="*/ 31 h 173"/>
                <a:gd name="T10" fmla="*/ 40 w 140"/>
                <a:gd name="T11" fmla="*/ 33 h 173"/>
                <a:gd name="T12" fmla="*/ 36 w 140"/>
                <a:gd name="T13" fmla="*/ 47 h 173"/>
                <a:gd name="T14" fmla="*/ 23 w 140"/>
                <a:gd name="T15" fmla="*/ 59 h 173"/>
                <a:gd name="T16" fmla="*/ 24 w 140"/>
                <a:gd name="T17" fmla="*/ 67 h 173"/>
                <a:gd name="T18" fmla="*/ 26 w 140"/>
                <a:gd name="T19" fmla="*/ 76 h 173"/>
                <a:gd name="T20" fmla="*/ 18 w 140"/>
                <a:gd name="T21" fmla="*/ 92 h 173"/>
                <a:gd name="T22" fmla="*/ 18 w 140"/>
                <a:gd name="T23" fmla="*/ 94 h 173"/>
                <a:gd name="T24" fmla="*/ 12 w 140"/>
                <a:gd name="T25" fmla="*/ 100 h 173"/>
                <a:gd name="T26" fmla="*/ 7 w 140"/>
                <a:gd name="T27" fmla="*/ 105 h 173"/>
                <a:gd name="T28" fmla="*/ 6 w 140"/>
                <a:gd name="T29" fmla="*/ 121 h 173"/>
                <a:gd name="T30" fmla="*/ 2 w 140"/>
                <a:gd name="T31" fmla="*/ 125 h 173"/>
                <a:gd name="T32" fmla="*/ 0 w 140"/>
                <a:gd name="T33" fmla="*/ 127 h 173"/>
                <a:gd name="T34" fmla="*/ 3 w 140"/>
                <a:gd name="T35" fmla="*/ 137 h 173"/>
                <a:gd name="T36" fmla="*/ 26 w 140"/>
                <a:gd name="T37" fmla="*/ 137 h 173"/>
                <a:gd name="T38" fmla="*/ 35 w 140"/>
                <a:gd name="T39" fmla="*/ 146 h 173"/>
                <a:gd name="T40" fmla="*/ 35 w 140"/>
                <a:gd name="T41" fmla="*/ 146 h 173"/>
                <a:gd name="T42" fmla="*/ 51 w 140"/>
                <a:gd name="T43" fmla="*/ 171 h 173"/>
                <a:gd name="T44" fmla="*/ 56 w 140"/>
                <a:gd name="T45" fmla="*/ 160 h 173"/>
                <a:gd name="T46" fmla="*/ 68 w 140"/>
                <a:gd name="T47" fmla="*/ 169 h 173"/>
                <a:gd name="T48" fmla="*/ 76 w 140"/>
                <a:gd name="T49" fmla="*/ 145 h 173"/>
                <a:gd name="T50" fmla="*/ 78 w 140"/>
                <a:gd name="T51" fmla="*/ 146 h 173"/>
                <a:gd name="T52" fmla="*/ 85 w 140"/>
                <a:gd name="T53" fmla="*/ 140 h 173"/>
                <a:gd name="T54" fmla="*/ 85 w 140"/>
                <a:gd name="T55" fmla="*/ 138 h 173"/>
                <a:gd name="T56" fmla="*/ 96 w 140"/>
                <a:gd name="T57" fmla="*/ 139 h 173"/>
                <a:gd name="T58" fmla="*/ 102 w 140"/>
                <a:gd name="T59" fmla="*/ 111 h 173"/>
                <a:gd name="T60" fmla="*/ 114 w 140"/>
                <a:gd name="T61" fmla="*/ 110 h 173"/>
                <a:gd name="T62" fmla="*/ 108 w 140"/>
                <a:gd name="T63" fmla="*/ 104 h 173"/>
                <a:gd name="T64" fmla="*/ 117 w 140"/>
                <a:gd name="T65" fmla="*/ 97 h 173"/>
                <a:gd name="T66" fmla="*/ 122 w 140"/>
                <a:gd name="T67" fmla="*/ 100 h 173"/>
                <a:gd name="T68" fmla="*/ 119 w 140"/>
                <a:gd name="T69" fmla="*/ 91 h 173"/>
                <a:gd name="T70" fmla="*/ 122 w 140"/>
                <a:gd name="T71" fmla="*/ 89 h 173"/>
                <a:gd name="T72" fmla="*/ 118 w 140"/>
                <a:gd name="T73" fmla="*/ 79 h 173"/>
                <a:gd name="T74" fmla="*/ 119 w 140"/>
                <a:gd name="T75" fmla="*/ 77 h 173"/>
                <a:gd name="T76" fmla="*/ 130 w 140"/>
                <a:gd name="T77" fmla="*/ 67 h 173"/>
                <a:gd name="T78" fmla="*/ 120 w 140"/>
                <a:gd name="T79" fmla="*/ 54 h 173"/>
                <a:gd name="T80" fmla="*/ 133 w 140"/>
                <a:gd name="T81" fmla="*/ 49 h 173"/>
                <a:gd name="T82" fmla="*/ 139 w 140"/>
                <a:gd name="T83" fmla="*/ 42 h 173"/>
                <a:gd name="T84" fmla="*/ 135 w 140"/>
                <a:gd name="T85" fmla="*/ 34 h 173"/>
                <a:gd name="T86" fmla="*/ 134 w 140"/>
                <a:gd name="T87" fmla="*/ 32 h 173"/>
                <a:gd name="T88" fmla="*/ 134 w 140"/>
                <a:gd name="T89" fmla="*/ 29 h 173"/>
                <a:gd name="T90" fmla="*/ 133 w 140"/>
                <a:gd name="T91" fmla="*/ 29 h 173"/>
                <a:gd name="T92" fmla="*/ 117 w 140"/>
                <a:gd name="T93" fmla="*/ 27 h 173"/>
                <a:gd name="T94" fmla="*/ 116 w 140"/>
                <a:gd name="T95" fmla="*/ 27 h 173"/>
                <a:gd name="T96" fmla="*/ 112 w 140"/>
                <a:gd name="T97" fmla="*/ 22 h 173"/>
                <a:gd name="T98" fmla="*/ 93 w 140"/>
                <a:gd name="T99" fmla="*/ 30 h 173"/>
                <a:gd name="T100" fmla="*/ 85 w 140"/>
                <a:gd name="T101" fmla="*/ 15 h 173"/>
                <a:gd name="T102" fmla="*/ 73 w 140"/>
                <a:gd name="T103" fmla="*/ 0 h 173"/>
                <a:gd name="T104" fmla="*/ 73 w 140"/>
                <a:gd name="T105" fmla="*/ 7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40" h="173">
                  <a:moveTo>
                    <a:pt x="73" y="7"/>
                  </a:moveTo>
                  <a:cubicBezTo>
                    <a:pt x="72" y="8"/>
                    <a:pt x="72" y="8"/>
                    <a:pt x="72" y="8"/>
                  </a:cubicBezTo>
                  <a:cubicBezTo>
                    <a:pt x="66" y="13"/>
                    <a:pt x="66" y="13"/>
                    <a:pt x="66" y="13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9" y="19"/>
                    <a:pt x="59" y="19"/>
                    <a:pt x="59" y="19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50" y="20"/>
                    <a:pt x="50" y="20"/>
                    <a:pt x="50" y="20"/>
                  </a:cubicBezTo>
                  <a:cubicBezTo>
                    <a:pt x="50" y="20"/>
                    <a:pt x="50" y="20"/>
                    <a:pt x="50" y="20"/>
                  </a:cubicBezTo>
                  <a:cubicBezTo>
                    <a:pt x="46" y="17"/>
                    <a:pt x="46" y="17"/>
                    <a:pt x="46" y="17"/>
                  </a:cubicBezTo>
                  <a:cubicBezTo>
                    <a:pt x="40" y="19"/>
                    <a:pt x="36" y="23"/>
                    <a:pt x="35" y="31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40" y="33"/>
                    <a:pt x="40" y="33"/>
                    <a:pt x="40" y="33"/>
                  </a:cubicBezTo>
                  <a:cubicBezTo>
                    <a:pt x="36" y="46"/>
                    <a:pt x="36" y="46"/>
                    <a:pt x="36" y="46"/>
                  </a:cubicBezTo>
                  <a:cubicBezTo>
                    <a:pt x="36" y="47"/>
                    <a:pt x="36" y="47"/>
                    <a:pt x="36" y="47"/>
                  </a:cubicBezTo>
                  <a:cubicBezTo>
                    <a:pt x="36" y="47"/>
                    <a:pt x="36" y="47"/>
                    <a:pt x="36" y="47"/>
                  </a:cubicBezTo>
                  <a:cubicBezTo>
                    <a:pt x="23" y="59"/>
                    <a:pt x="23" y="59"/>
                    <a:pt x="23" y="59"/>
                  </a:cubicBezTo>
                  <a:cubicBezTo>
                    <a:pt x="21" y="61"/>
                    <a:pt x="20" y="63"/>
                    <a:pt x="21" y="64"/>
                  </a:cubicBezTo>
                  <a:cubicBezTo>
                    <a:pt x="24" y="67"/>
                    <a:pt x="24" y="67"/>
                    <a:pt x="24" y="67"/>
                  </a:cubicBezTo>
                  <a:cubicBezTo>
                    <a:pt x="26" y="69"/>
                    <a:pt x="28" y="71"/>
                    <a:pt x="28" y="73"/>
                  </a:cubicBezTo>
                  <a:cubicBezTo>
                    <a:pt x="28" y="74"/>
                    <a:pt x="27" y="75"/>
                    <a:pt x="26" y="76"/>
                  </a:cubicBezTo>
                  <a:cubicBezTo>
                    <a:pt x="18" y="83"/>
                    <a:pt x="18" y="83"/>
                    <a:pt x="18" y="83"/>
                  </a:cubicBezTo>
                  <a:cubicBezTo>
                    <a:pt x="18" y="85"/>
                    <a:pt x="18" y="89"/>
                    <a:pt x="18" y="92"/>
                  </a:cubicBezTo>
                  <a:cubicBezTo>
                    <a:pt x="18" y="93"/>
                    <a:pt x="18" y="93"/>
                    <a:pt x="18" y="93"/>
                  </a:cubicBezTo>
                  <a:cubicBezTo>
                    <a:pt x="18" y="94"/>
                    <a:pt x="18" y="94"/>
                    <a:pt x="18" y="94"/>
                  </a:cubicBezTo>
                  <a:cubicBezTo>
                    <a:pt x="14" y="95"/>
                    <a:pt x="14" y="95"/>
                    <a:pt x="14" y="95"/>
                  </a:cubicBezTo>
                  <a:cubicBezTo>
                    <a:pt x="14" y="97"/>
                    <a:pt x="14" y="98"/>
                    <a:pt x="12" y="100"/>
                  </a:cubicBezTo>
                  <a:cubicBezTo>
                    <a:pt x="7" y="105"/>
                    <a:pt x="7" y="105"/>
                    <a:pt x="7" y="105"/>
                  </a:cubicBezTo>
                  <a:cubicBezTo>
                    <a:pt x="7" y="105"/>
                    <a:pt x="7" y="105"/>
                    <a:pt x="7" y="105"/>
                  </a:cubicBezTo>
                  <a:cubicBezTo>
                    <a:pt x="8" y="107"/>
                    <a:pt x="8" y="109"/>
                    <a:pt x="6" y="113"/>
                  </a:cubicBezTo>
                  <a:cubicBezTo>
                    <a:pt x="8" y="117"/>
                    <a:pt x="8" y="120"/>
                    <a:pt x="6" y="121"/>
                  </a:cubicBezTo>
                  <a:cubicBezTo>
                    <a:pt x="2" y="125"/>
                    <a:pt x="2" y="125"/>
                    <a:pt x="2" y="125"/>
                  </a:cubicBezTo>
                  <a:cubicBezTo>
                    <a:pt x="2" y="125"/>
                    <a:pt x="2" y="125"/>
                    <a:pt x="2" y="125"/>
                  </a:cubicBezTo>
                  <a:cubicBezTo>
                    <a:pt x="0" y="126"/>
                    <a:pt x="0" y="126"/>
                    <a:pt x="0" y="126"/>
                  </a:cubicBezTo>
                  <a:cubicBezTo>
                    <a:pt x="0" y="127"/>
                    <a:pt x="0" y="127"/>
                    <a:pt x="0" y="127"/>
                  </a:cubicBezTo>
                  <a:cubicBezTo>
                    <a:pt x="2" y="137"/>
                    <a:pt x="2" y="137"/>
                    <a:pt x="2" y="137"/>
                  </a:cubicBezTo>
                  <a:cubicBezTo>
                    <a:pt x="3" y="137"/>
                    <a:pt x="3" y="137"/>
                    <a:pt x="3" y="137"/>
                  </a:cubicBezTo>
                  <a:cubicBezTo>
                    <a:pt x="10" y="136"/>
                    <a:pt x="17" y="136"/>
                    <a:pt x="25" y="137"/>
                  </a:cubicBezTo>
                  <a:cubicBezTo>
                    <a:pt x="26" y="137"/>
                    <a:pt x="26" y="137"/>
                    <a:pt x="26" y="137"/>
                  </a:cubicBezTo>
                  <a:cubicBezTo>
                    <a:pt x="26" y="137"/>
                    <a:pt x="26" y="137"/>
                    <a:pt x="26" y="137"/>
                  </a:cubicBezTo>
                  <a:cubicBezTo>
                    <a:pt x="35" y="146"/>
                    <a:pt x="35" y="146"/>
                    <a:pt x="35" y="146"/>
                  </a:cubicBezTo>
                  <a:cubicBezTo>
                    <a:pt x="35" y="146"/>
                    <a:pt x="35" y="146"/>
                    <a:pt x="35" y="146"/>
                  </a:cubicBezTo>
                  <a:cubicBezTo>
                    <a:pt x="35" y="146"/>
                    <a:pt x="35" y="146"/>
                    <a:pt x="35" y="146"/>
                  </a:cubicBezTo>
                  <a:cubicBezTo>
                    <a:pt x="40" y="161"/>
                    <a:pt x="40" y="161"/>
                    <a:pt x="40" y="161"/>
                  </a:cubicBezTo>
                  <a:cubicBezTo>
                    <a:pt x="51" y="171"/>
                    <a:pt x="51" y="171"/>
                    <a:pt x="51" y="171"/>
                  </a:cubicBezTo>
                  <a:cubicBezTo>
                    <a:pt x="56" y="173"/>
                    <a:pt x="56" y="173"/>
                    <a:pt x="56" y="173"/>
                  </a:cubicBezTo>
                  <a:cubicBezTo>
                    <a:pt x="56" y="160"/>
                    <a:pt x="56" y="160"/>
                    <a:pt x="56" y="16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8" y="169"/>
                    <a:pt x="68" y="169"/>
                    <a:pt x="68" y="169"/>
                  </a:cubicBezTo>
                  <a:cubicBezTo>
                    <a:pt x="75" y="154"/>
                    <a:pt x="75" y="154"/>
                    <a:pt x="75" y="154"/>
                  </a:cubicBezTo>
                  <a:cubicBezTo>
                    <a:pt x="76" y="145"/>
                    <a:pt x="76" y="145"/>
                    <a:pt x="76" y="145"/>
                  </a:cubicBezTo>
                  <a:cubicBezTo>
                    <a:pt x="77" y="146"/>
                    <a:pt x="77" y="146"/>
                    <a:pt x="77" y="146"/>
                  </a:cubicBezTo>
                  <a:cubicBezTo>
                    <a:pt x="78" y="146"/>
                    <a:pt x="78" y="146"/>
                    <a:pt x="78" y="146"/>
                  </a:cubicBezTo>
                  <a:cubicBezTo>
                    <a:pt x="86" y="146"/>
                    <a:pt x="86" y="146"/>
                    <a:pt x="86" y="146"/>
                  </a:cubicBezTo>
                  <a:cubicBezTo>
                    <a:pt x="85" y="140"/>
                    <a:pt x="85" y="140"/>
                    <a:pt x="85" y="140"/>
                  </a:cubicBezTo>
                  <a:cubicBezTo>
                    <a:pt x="85" y="139"/>
                    <a:pt x="85" y="139"/>
                    <a:pt x="85" y="139"/>
                  </a:cubicBezTo>
                  <a:cubicBezTo>
                    <a:pt x="85" y="138"/>
                    <a:pt x="85" y="138"/>
                    <a:pt x="85" y="138"/>
                  </a:cubicBezTo>
                  <a:cubicBezTo>
                    <a:pt x="86" y="138"/>
                    <a:pt x="86" y="138"/>
                    <a:pt x="86" y="138"/>
                  </a:cubicBezTo>
                  <a:cubicBezTo>
                    <a:pt x="96" y="139"/>
                    <a:pt x="96" y="139"/>
                    <a:pt x="96" y="139"/>
                  </a:cubicBezTo>
                  <a:cubicBezTo>
                    <a:pt x="102" y="133"/>
                    <a:pt x="104" y="129"/>
                    <a:pt x="104" y="125"/>
                  </a:cubicBezTo>
                  <a:cubicBezTo>
                    <a:pt x="102" y="111"/>
                    <a:pt x="102" y="111"/>
                    <a:pt x="102" y="111"/>
                  </a:cubicBezTo>
                  <a:cubicBezTo>
                    <a:pt x="111" y="114"/>
                    <a:pt x="111" y="114"/>
                    <a:pt x="111" y="114"/>
                  </a:cubicBezTo>
                  <a:cubicBezTo>
                    <a:pt x="114" y="110"/>
                    <a:pt x="114" y="110"/>
                    <a:pt x="114" y="110"/>
                  </a:cubicBezTo>
                  <a:cubicBezTo>
                    <a:pt x="110" y="106"/>
                    <a:pt x="110" y="106"/>
                    <a:pt x="110" y="106"/>
                  </a:cubicBezTo>
                  <a:cubicBezTo>
                    <a:pt x="108" y="104"/>
                    <a:pt x="108" y="104"/>
                    <a:pt x="108" y="104"/>
                  </a:cubicBezTo>
                  <a:cubicBezTo>
                    <a:pt x="116" y="96"/>
                    <a:pt x="116" y="96"/>
                    <a:pt x="116" y="96"/>
                  </a:cubicBezTo>
                  <a:cubicBezTo>
                    <a:pt x="117" y="97"/>
                    <a:pt x="117" y="97"/>
                    <a:pt x="117" y="97"/>
                  </a:cubicBezTo>
                  <a:cubicBezTo>
                    <a:pt x="118" y="97"/>
                    <a:pt x="118" y="97"/>
                    <a:pt x="118" y="97"/>
                  </a:cubicBezTo>
                  <a:cubicBezTo>
                    <a:pt x="122" y="100"/>
                    <a:pt x="122" y="100"/>
                    <a:pt x="122" y="100"/>
                  </a:cubicBezTo>
                  <a:cubicBezTo>
                    <a:pt x="122" y="99"/>
                    <a:pt x="122" y="99"/>
                    <a:pt x="122" y="99"/>
                  </a:cubicBezTo>
                  <a:cubicBezTo>
                    <a:pt x="119" y="91"/>
                    <a:pt x="119" y="91"/>
                    <a:pt x="119" y="91"/>
                  </a:cubicBezTo>
                  <a:cubicBezTo>
                    <a:pt x="120" y="90"/>
                    <a:pt x="120" y="90"/>
                    <a:pt x="120" y="90"/>
                  </a:cubicBezTo>
                  <a:cubicBezTo>
                    <a:pt x="122" y="89"/>
                    <a:pt x="122" y="89"/>
                    <a:pt x="122" y="89"/>
                  </a:cubicBezTo>
                  <a:cubicBezTo>
                    <a:pt x="122" y="86"/>
                    <a:pt x="122" y="86"/>
                    <a:pt x="122" y="86"/>
                  </a:cubicBezTo>
                  <a:cubicBezTo>
                    <a:pt x="118" y="79"/>
                    <a:pt x="118" y="79"/>
                    <a:pt x="118" y="79"/>
                  </a:cubicBezTo>
                  <a:cubicBezTo>
                    <a:pt x="118" y="78"/>
                    <a:pt x="118" y="78"/>
                    <a:pt x="118" y="78"/>
                  </a:cubicBezTo>
                  <a:cubicBezTo>
                    <a:pt x="119" y="77"/>
                    <a:pt x="119" y="77"/>
                    <a:pt x="119" y="77"/>
                  </a:cubicBezTo>
                  <a:cubicBezTo>
                    <a:pt x="130" y="71"/>
                    <a:pt x="130" y="71"/>
                    <a:pt x="130" y="71"/>
                  </a:cubicBezTo>
                  <a:cubicBezTo>
                    <a:pt x="130" y="67"/>
                    <a:pt x="130" y="67"/>
                    <a:pt x="130" y="67"/>
                  </a:cubicBezTo>
                  <a:cubicBezTo>
                    <a:pt x="121" y="62"/>
                    <a:pt x="116" y="58"/>
                    <a:pt x="117" y="56"/>
                  </a:cubicBezTo>
                  <a:cubicBezTo>
                    <a:pt x="118" y="55"/>
                    <a:pt x="118" y="54"/>
                    <a:pt x="120" y="54"/>
                  </a:cubicBezTo>
                  <a:cubicBezTo>
                    <a:pt x="132" y="56"/>
                    <a:pt x="132" y="56"/>
                    <a:pt x="132" y="56"/>
                  </a:cubicBezTo>
                  <a:cubicBezTo>
                    <a:pt x="133" y="49"/>
                    <a:pt x="133" y="49"/>
                    <a:pt x="133" y="49"/>
                  </a:cubicBezTo>
                  <a:cubicBezTo>
                    <a:pt x="133" y="48"/>
                    <a:pt x="133" y="48"/>
                    <a:pt x="133" y="48"/>
                  </a:cubicBezTo>
                  <a:cubicBezTo>
                    <a:pt x="139" y="42"/>
                    <a:pt x="139" y="42"/>
                    <a:pt x="139" y="42"/>
                  </a:cubicBezTo>
                  <a:cubicBezTo>
                    <a:pt x="140" y="38"/>
                    <a:pt x="140" y="38"/>
                    <a:pt x="140" y="38"/>
                  </a:cubicBezTo>
                  <a:cubicBezTo>
                    <a:pt x="138" y="37"/>
                    <a:pt x="136" y="35"/>
                    <a:pt x="135" y="34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34" y="32"/>
                    <a:pt x="134" y="32"/>
                    <a:pt x="134" y="32"/>
                  </a:cubicBezTo>
                  <a:cubicBezTo>
                    <a:pt x="135" y="30"/>
                    <a:pt x="135" y="30"/>
                    <a:pt x="135" y="30"/>
                  </a:cubicBezTo>
                  <a:cubicBezTo>
                    <a:pt x="134" y="29"/>
                    <a:pt x="134" y="29"/>
                    <a:pt x="134" y="29"/>
                  </a:cubicBezTo>
                  <a:cubicBezTo>
                    <a:pt x="134" y="29"/>
                    <a:pt x="134" y="29"/>
                    <a:pt x="134" y="29"/>
                  </a:cubicBezTo>
                  <a:cubicBezTo>
                    <a:pt x="133" y="29"/>
                    <a:pt x="133" y="29"/>
                    <a:pt x="133" y="29"/>
                  </a:cubicBezTo>
                  <a:cubicBezTo>
                    <a:pt x="132" y="31"/>
                    <a:pt x="130" y="32"/>
                    <a:pt x="128" y="32"/>
                  </a:cubicBezTo>
                  <a:cubicBezTo>
                    <a:pt x="123" y="32"/>
                    <a:pt x="120" y="30"/>
                    <a:pt x="117" y="27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6" y="27"/>
                    <a:pt x="116" y="27"/>
                    <a:pt x="116" y="27"/>
                  </a:cubicBezTo>
                  <a:cubicBezTo>
                    <a:pt x="113" y="21"/>
                    <a:pt x="113" y="21"/>
                    <a:pt x="113" y="21"/>
                  </a:cubicBezTo>
                  <a:cubicBezTo>
                    <a:pt x="112" y="22"/>
                    <a:pt x="112" y="22"/>
                    <a:pt x="112" y="22"/>
                  </a:cubicBezTo>
                  <a:cubicBezTo>
                    <a:pt x="112" y="25"/>
                    <a:pt x="110" y="27"/>
                    <a:pt x="108" y="29"/>
                  </a:cubicBezTo>
                  <a:cubicBezTo>
                    <a:pt x="102" y="31"/>
                    <a:pt x="98" y="32"/>
                    <a:pt x="93" y="30"/>
                  </a:cubicBezTo>
                  <a:cubicBezTo>
                    <a:pt x="90" y="29"/>
                    <a:pt x="88" y="27"/>
                    <a:pt x="86" y="23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4" y="7"/>
                    <a:pt x="82" y="3"/>
                    <a:pt x="80" y="2"/>
                  </a:cubicBezTo>
                  <a:cubicBezTo>
                    <a:pt x="78" y="0"/>
                    <a:pt x="75" y="0"/>
                    <a:pt x="73" y="0"/>
                  </a:cubicBezTo>
                  <a:cubicBezTo>
                    <a:pt x="74" y="7"/>
                    <a:pt x="74" y="7"/>
                    <a:pt x="74" y="7"/>
                  </a:cubicBezTo>
                  <a:lnTo>
                    <a:pt x="73" y="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7" name="Freeform 24"/>
            <p:cNvSpPr>
              <a:spLocks/>
            </p:cNvSpPr>
            <p:nvPr/>
          </p:nvSpPr>
          <p:spPr bwMode="auto">
            <a:xfrm>
              <a:off x="4470230" y="3945005"/>
              <a:ext cx="341876" cy="395275"/>
            </a:xfrm>
            <a:custGeom>
              <a:avLst/>
              <a:gdLst>
                <a:gd name="T0" fmla="*/ 64 w 122"/>
                <a:gd name="T1" fmla="*/ 6 h 141"/>
                <a:gd name="T2" fmla="*/ 42 w 122"/>
                <a:gd name="T3" fmla="*/ 2 h 141"/>
                <a:gd name="T4" fmla="*/ 38 w 122"/>
                <a:gd name="T5" fmla="*/ 27 h 141"/>
                <a:gd name="T6" fmla="*/ 28 w 122"/>
                <a:gd name="T7" fmla="*/ 32 h 141"/>
                <a:gd name="T8" fmla="*/ 22 w 122"/>
                <a:gd name="T9" fmla="*/ 41 h 141"/>
                <a:gd name="T10" fmla="*/ 16 w 122"/>
                <a:gd name="T11" fmla="*/ 54 h 141"/>
                <a:gd name="T12" fmla="*/ 6 w 122"/>
                <a:gd name="T13" fmla="*/ 68 h 141"/>
                <a:gd name="T14" fmla="*/ 1 w 122"/>
                <a:gd name="T15" fmla="*/ 78 h 141"/>
                <a:gd name="T16" fmla="*/ 11 w 122"/>
                <a:gd name="T17" fmla="*/ 93 h 141"/>
                <a:gd name="T18" fmla="*/ 16 w 122"/>
                <a:gd name="T19" fmla="*/ 102 h 141"/>
                <a:gd name="T20" fmla="*/ 16 w 122"/>
                <a:gd name="T21" fmla="*/ 102 h 141"/>
                <a:gd name="T22" fmla="*/ 16 w 122"/>
                <a:gd name="T23" fmla="*/ 104 h 141"/>
                <a:gd name="T24" fmla="*/ 15 w 122"/>
                <a:gd name="T25" fmla="*/ 105 h 141"/>
                <a:gd name="T26" fmla="*/ 27 w 122"/>
                <a:gd name="T27" fmla="*/ 123 h 141"/>
                <a:gd name="T28" fmla="*/ 32 w 122"/>
                <a:gd name="T29" fmla="*/ 135 h 141"/>
                <a:gd name="T30" fmla="*/ 46 w 122"/>
                <a:gd name="T31" fmla="*/ 130 h 141"/>
                <a:gd name="T32" fmla="*/ 46 w 122"/>
                <a:gd name="T33" fmla="*/ 129 h 141"/>
                <a:gd name="T34" fmla="*/ 53 w 122"/>
                <a:gd name="T35" fmla="*/ 125 h 141"/>
                <a:gd name="T36" fmla="*/ 66 w 122"/>
                <a:gd name="T37" fmla="*/ 136 h 141"/>
                <a:gd name="T38" fmla="*/ 68 w 122"/>
                <a:gd name="T39" fmla="*/ 136 h 141"/>
                <a:gd name="T40" fmla="*/ 74 w 122"/>
                <a:gd name="T41" fmla="*/ 134 h 141"/>
                <a:gd name="T42" fmla="*/ 76 w 122"/>
                <a:gd name="T43" fmla="*/ 134 h 141"/>
                <a:gd name="T44" fmla="*/ 84 w 122"/>
                <a:gd name="T45" fmla="*/ 141 h 141"/>
                <a:gd name="T46" fmla="*/ 85 w 122"/>
                <a:gd name="T47" fmla="*/ 124 h 141"/>
                <a:gd name="T48" fmla="*/ 86 w 122"/>
                <a:gd name="T49" fmla="*/ 124 h 141"/>
                <a:gd name="T50" fmla="*/ 88 w 122"/>
                <a:gd name="T51" fmla="*/ 113 h 141"/>
                <a:gd name="T52" fmla="*/ 88 w 122"/>
                <a:gd name="T53" fmla="*/ 111 h 141"/>
                <a:gd name="T54" fmla="*/ 90 w 122"/>
                <a:gd name="T55" fmla="*/ 110 h 141"/>
                <a:gd name="T56" fmla="*/ 100 w 122"/>
                <a:gd name="T57" fmla="*/ 94 h 141"/>
                <a:gd name="T58" fmla="*/ 103 w 122"/>
                <a:gd name="T59" fmla="*/ 95 h 141"/>
                <a:gd name="T60" fmla="*/ 102 w 122"/>
                <a:gd name="T61" fmla="*/ 102 h 141"/>
                <a:gd name="T62" fmla="*/ 114 w 122"/>
                <a:gd name="T63" fmla="*/ 92 h 141"/>
                <a:gd name="T64" fmla="*/ 112 w 122"/>
                <a:gd name="T65" fmla="*/ 87 h 141"/>
                <a:gd name="T66" fmla="*/ 114 w 122"/>
                <a:gd name="T67" fmla="*/ 69 h 141"/>
                <a:gd name="T68" fmla="*/ 108 w 122"/>
                <a:gd name="T69" fmla="*/ 68 h 141"/>
                <a:gd name="T70" fmla="*/ 108 w 122"/>
                <a:gd name="T71" fmla="*/ 67 h 141"/>
                <a:gd name="T72" fmla="*/ 106 w 122"/>
                <a:gd name="T73" fmla="*/ 58 h 141"/>
                <a:gd name="T74" fmla="*/ 122 w 122"/>
                <a:gd name="T75" fmla="*/ 58 h 141"/>
                <a:gd name="T76" fmla="*/ 108 w 122"/>
                <a:gd name="T77" fmla="*/ 44 h 141"/>
                <a:gd name="T78" fmla="*/ 117 w 122"/>
                <a:gd name="T79" fmla="*/ 33 h 141"/>
                <a:gd name="T80" fmla="*/ 111 w 122"/>
                <a:gd name="T81" fmla="*/ 34 h 141"/>
                <a:gd name="T82" fmla="*/ 111 w 122"/>
                <a:gd name="T83" fmla="*/ 33 h 141"/>
                <a:gd name="T84" fmla="*/ 103 w 122"/>
                <a:gd name="T85" fmla="*/ 24 h 141"/>
                <a:gd name="T86" fmla="*/ 80 w 122"/>
                <a:gd name="T87" fmla="*/ 32 h 141"/>
                <a:gd name="T88" fmla="*/ 78 w 122"/>
                <a:gd name="T89" fmla="*/ 32 h 141"/>
                <a:gd name="T90" fmla="*/ 78 w 122"/>
                <a:gd name="T91" fmla="*/ 18 h 141"/>
                <a:gd name="T92" fmla="*/ 82 w 122"/>
                <a:gd name="T93" fmla="*/ 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22" h="141">
                  <a:moveTo>
                    <a:pt x="74" y="2"/>
                  </a:moveTo>
                  <a:cubicBezTo>
                    <a:pt x="70" y="4"/>
                    <a:pt x="66" y="6"/>
                    <a:pt x="64" y="6"/>
                  </a:cubicBezTo>
                  <a:cubicBezTo>
                    <a:pt x="61" y="6"/>
                    <a:pt x="57" y="5"/>
                    <a:pt x="52" y="3"/>
                  </a:cubicBezTo>
                  <a:cubicBezTo>
                    <a:pt x="42" y="2"/>
                    <a:pt x="42" y="2"/>
                    <a:pt x="42" y="2"/>
                  </a:cubicBezTo>
                  <a:cubicBezTo>
                    <a:pt x="40" y="3"/>
                    <a:pt x="36" y="7"/>
                    <a:pt x="32" y="14"/>
                  </a:cubicBezTo>
                  <a:cubicBezTo>
                    <a:pt x="38" y="27"/>
                    <a:pt x="38" y="27"/>
                    <a:pt x="38" y="27"/>
                  </a:cubicBezTo>
                  <a:cubicBezTo>
                    <a:pt x="28" y="32"/>
                    <a:pt x="28" y="32"/>
                    <a:pt x="28" y="32"/>
                  </a:cubicBezTo>
                  <a:cubicBezTo>
                    <a:pt x="28" y="32"/>
                    <a:pt x="28" y="32"/>
                    <a:pt x="28" y="32"/>
                  </a:cubicBezTo>
                  <a:cubicBezTo>
                    <a:pt x="20" y="30"/>
                    <a:pt x="20" y="30"/>
                    <a:pt x="20" y="30"/>
                  </a:cubicBezTo>
                  <a:cubicBezTo>
                    <a:pt x="23" y="36"/>
                    <a:pt x="24" y="40"/>
                    <a:pt x="22" y="41"/>
                  </a:cubicBezTo>
                  <a:cubicBezTo>
                    <a:pt x="22" y="44"/>
                    <a:pt x="22" y="44"/>
                    <a:pt x="22" y="44"/>
                  </a:cubicBezTo>
                  <a:cubicBezTo>
                    <a:pt x="20" y="49"/>
                    <a:pt x="18" y="52"/>
                    <a:pt x="16" y="54"/>
                  </a:cubicBezTo>
                  <a:cubicBezTo>
                    <a:pt x="2" y="66"/>
                    <a:pt x="2" y="66"/>
                    <a:pt x="2" y="66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4" y="70"/>
                    <a:pt x="4" y="70"/>
                    <a:pt x="4" y="70"/>
                  </a:cubicBezTo>
                  <a:cubicBezTo>
                    <a:pt x="0" y="73"/>
                    <a:pt x="0" y="76"/>
                    <a:pt x="1" y="78"/>
                  </a:cubicBezTo>
                  <a:cubicBezTo>
                    <a:pt x="11" y="93"/>
                    <a:pt x="11" y="93"/>
                    <a:pt x="11" y="93"/>
                  </a:cubicBezTo>
                  <a:cubicBezTo>
                    <a:pt x="11" y="93"/>
                    <a:pt x="11" y="93"/>
                    <a:pt x="11" y="93"/>
                  </a:cubicBezTo>
                  <a:cubicBezTo>
                    <a:pt x="11" y="94"/>
                    <a:pt x="11" y="94"/>
                    <a:pt x="11" y="94"/>
                  </a:cubicBezTo>
                  <a:cubicBezTo>
                    <a:pt x="16" y="102"/>
                    <a:pt x="16" y="102"/>
                    <a:pt x="16" y="102"/>
                  </a:cubicBezTo>
                  <a:cubicBezTo>
                    <a:pt x="16" y="102"/>
                    <a:pt x="16" y="102"/>
                    <a:pt x="16" y="102"/>
                  </a:cubicBezTo>
                  <a:cubicBezTo>
                    <a:pt x="16" y="102"/>
                    <a:pt x="16" y="102"/>
                    <a:pt x="16" y="102"/>
                  </a:cubicBezTo>
                  <a:cubicBezTo>
                    <a:pt x="16" y="103"/>
                    <a:pt x="16" y="103"/>
                    <a:pt x="16" y="103"/>
                  </a:cubicBezTo>
                  <a:cubicBezTo>
                    <a:pt x="16" y="104"/>
                    <a:pt x="16" y="104"/>
                    <a:pt x="16" y="104"/>
                  </a:cubicBezTo>
                  <a:cubicBezTo>
                    <a:pt x="16" y="104"/>
                    <a:pt x="16" y="104"/>
                    <a:pt x="16" y="104"/>
                  </a:cubicBezTo>
                  <a:cubicBezTo>
                    <a:pt x="15" y="105"/>
                    <a:pt x="15" y="105"/>
                    <a:pt x="15" y="105"/>
                  </a:cubicBezTo>
                  <a:cubicBezTo>
                    <a:pt x="17" y="105"/>
                    <a:pt x="18" y="106"/>
                    <a:pt x="20" y="107"/>
                  </a:cubicBezTo>
                  <a:cubicBezTo>
                    <a:pt x="24" y="109"/>
                    <a:pt x="26" y="115"/>
                    <a:pt x="27" y="123"/>
                  </a:cubicBezTo>
                  <a:cubicBezTo>
                    <a:pt x="29" y="131"/>
                    <a:pt x="29" y="131"/>
                    <a:pt x="29" y="131"/>
                  </a:cubicBezTo>
                  <a:cubicBezTo>
                    <a:pt x="30" y="133"/>
                    <a:pt x="30" y="134"/>
                    <a:pt x="32" y="135"/>
                  </a:cubicBezTo>
                  <a:cubicBezTo>
                    <a:pt x="36" y="137"/>
                    <a:pt x="40" y="136"/>
                    <a:pt x="43" y="134"/>
                  </a:cubicBezTo>
                  <a:cubicBezTo>
                    <a:pt x="45" y="133"/>
                    <a:pt x="46" y="132"/>
                    <a:pt x="46" y="130"/>
                  </a:cubicBezTo>
                  <a:cubicBezTo>
                    <a:pt x="46" y="130"/>
                    <a:pt x="46" y="130"/>
                    <a:pt x="46" y="130"/>
                  </a:cubicBezTo>
                  <a:cubicBezTo>
                    <a:pt x="46" y="129"/>
                    <a:pt x="46" y="129"/>
                    <a:pt x="46" y="129"/>
                  </a:cubicBezTo>
                  <a:cubicBezTo>
                    <a:pt x="52" y="124"/>
                    <a:pt x="52" y="124"/>
                    <a:pt x="52" y="124"/>
                  </a:cubicBezTo>
                  <a:cubicBezTo>
                    <a:pt x="53" y="125"/>
                    <a:pt x="53" y="125"/>
                    <a:pt x="53" y="125"/>
                  </a:cubicBezTo>
                  <a:cubicBezTo>
                    <a:pt x="58" y="134"/>
                    <a:pt x="58" y="134"/>
                    <a:pt x="58" y="134"/>
                  </a:cubicBezTo>
                  <a:cubicBezTo>
                    <a:pt x="60" y="136"/>
                    <a:pt x="62" y="136"/>
                    <a:pt x="66" y="136"/>
                  </a:cubicBezTo>
                  <a:cubicBezTo>
                    <a:pt x="68" y="136"/>
                    <a:pt x="68" y="136"/>
                    <a:pt x="68" y="136"/>
                  </a:cubicBezTo>
                  <a:cubicBezTo>
                    <a:pt x="68" y="136"/>
                    <a:pt x="68" y="136"/>
                    <a:pt x="68" y="136"/>
                  </a:cubicBezTo>
                  <a:cubicBezTo>
                    <a:pt x="66" y="131"/>
                    <a:pt x="66" y="131"/>
                    <a:pt x="66" y="131"/>
                  </a:cubicBezTo>
                  <a:cubicBezTo>
                    <a:pt x="74" y="134"/>
                    <a:pt x="74" y="134"/>
                    <a:pt x="74" y="134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6" y="135"/>
                    <a:pt x="76" y="135"/>
                    <a:pt x="76" y="135"/>
                  </a:cubicBezTo>
                  <a:cubicBezTo>
                    <a:pt x="84" y="141"/>
                    <a:pt x="84" y="141"/>
                    <a:pt x="84" y="141"/>
                  </a:cubicBezTo>
                  <a:cubicBezTo>
                    <a:pt x="86" y="138"/>
                    <a:pt x="86" y="138"/>
                    <a:pt x="86" y="138"/>
                  </a:cubicBezTo>
                  <a:cubicBezTo>
                    <a:pt x="85" y="124"/>
                    <a:pt x="85" y="124"/>
                    <a:pt x="85" y="124"/>
                  </a:cubicBezTo>
                  <a:cubicBezTo>
                    <a:pt x="86" y="124"/>
                    <a:pt x="86" y="124"/>
                    <a:pt x="86" y="124"/>
                  </a:cubicBezTo>
                  <a:cubicBezTo>
                    <a:pt x="86" y="124"/>
                    <a:pt x="86" y="124"/>
                    <a:pt x="86" y="124"/>
                  </a:cubicBezTo>
                  <a:cubicBezTo>
                    <a:pt x="90" y="118"/>
                    <a:pt x="90" y="118"/>
                    <a:pt x="90" y="118"/>
                  </a:cubicBezTo>
                  <a:cubicBezTo>
                    <a:pt x="91" y="117"/>
                    <a:pt x="90" y="115"/>
                    <a:pt x="88" y="113"/>
                  </a:cubicBezTo>
                  <a:cubicBezTo>
                    <a:pt x="87" y="112"/>
                    <a:pt x="87" y="112"/>
                    <a:pt x="87" y="112"/>
                  </a:cubicBezTo>
                  <a:cubicBezTo>
                    <a:pt x="88" y="111"/>
                    <a:pt x="88" y="111"/>
                    <a:pt x="88" y="111"/>
                  </a:cubicBezTo>
                  <a:cubicBezTo>
                    <a:pt x="88" y="110"/>
                    <a:pt x="88" y="110"/>
                    <a:pt x="88" y="110"/>
                  </a:cubicBezTo>
                  <a:cubicBezTo>
                    <a:pt x="90" y="110"/>
                    <a:pt x="90" y="110"/>
                    <a:pt x="90" y="110"/>
                  </a:cubicBezTo>
                  <a:cubicBezTo>
                    <a:pt x="100" y="94"/>
                    <a:pt x="100" y="94"/>
                    <a:pt x="100" y="94"/>
                  </a:cubicBezTo>
                  <a:cubicBezTo>
                    <a:pt x="100" y="94"/>
                    <a:pt x="100" y="94"/>
                    <a:pt x="100" y="94"/>
                  </a:cubicBezTo>
                  <a:cubicBezTo>
                    <a:pt x="102" y="94"/>
                    <a:pt x="102" y="94"/>
                    <a:pt x="102" y="94"/>
                  </a:cubicBezTo>
                  <a:cubicBezTo>
                    <a:pt x="103" y="95"/>
                    <a:pt x="103" y="95"/>
                    <a:pt x="103" y="95"/>
                  </a:cubicBezTo>
                  <a:cubicBezTo>
                    <a:pt x="103" y="96"/>
                    <a:pt x="103" y="96"/>
                    <a:pt x="103" y="96"/>
                  </a:cubicBezTo>
                  <a:cubicBezTo>
                    <a:pt x="102" y="102"/>
                    <a:pt x="102" y="102"/>
                    <a:pt x="102" y="102"/>
                  </a:cubicBezTo>
                  <a:cubicBezTo>
                    <a:pt x="103" y="102"/>
                    <a:pt x="103" y="102"/>
                    <a:pt x="103" y="102"/>
                  </a:cubicBezTo>
                  <a:cubicBezTo>
                    <a:pt x="114" y="92"/>
                    <a:pt x="114" y="92"/>
                    <a:pt x="114" y="92"/>
                  </a:cubicBezTo>
                  <a:cubicBezTo>
                    <a:pt x="114" y="87"/>
                    <a:pt x="114" y="87"/>
                    <a:pt x="114" y="87"/>
                  </a:cubicBezTo>
                  <a:cubicBezTo>
                    <a:pt x="112" y="87"/>
                    <a:pt x="112" y="87"/>
                    <a:pt x="112" y="87"/>
                  </a:cubicBezTo>
                  <a:cubicBezTo>
                    <a:pt x="108" y="87"/>
                    <a:pt x="108" y="87"/>
                    <a:pt x="108" y="87"/>
                  </a:cubicBezTo>
                  <a:cubicBezTo>
                    <a:pt x="114" y="69"/>
                    <a:pt x="114" y="69"/>
                    <a:pt x="114" y="69"/>
                  </a:cubicBezTo>
                  <a:cubicBezTo>
                    <a:pt x="108" y="68"/>
                    <a:pt x="108" y="68"/>
                    <a:pt x="108" y="68"/>
                  </a:cubicBezTo>
                  <a:cubicBezTo>
                    <a:pt x="108" y="68"/>
                    <a:pt x="108" y="68"/>
                    <a:pt x="108" y="68"/>
                  </a:cubicBezTo>
                  <a:cubicBezTo>
                    <a:pt x="108" y="68"/>
                    <a:pt x="108" y="68"/>
                    <a:pt x="108" y="68"/>
                  </a:cubicBezTo>
                  <a:cubicBezTo>
                    <a:pt x="108" y="67"/>
                    <a:pt x="108" y="67"/>
                    <a:pt x="108" y="67"/>
                  </a:cubicBezTo>
                  <a:cubicBezTo>
                    <a:pt x="106" y="65"/>
                    <a:pt x="106" y="65"/>
                    <a:pt x="106" y="65"/>
                  </a:cubicBezTo>
                  <a:cubicBezTo>
                    <a:pt x="104" y="62"/>
                    <a:pt x="104" y="60"/>
                    <a:pt x="106" y="58"/>
                  </a:cubicBezTo>
                  <a:cubicBezTo>
                    <a:pt x="116" y="58"/>
                    <a:pt x="116" y="58"/>
                    <a:pt x="116" y="58"/>
                  </a:cubicBezTo>
                  <a:cubicBezTo>
                    <a:pt x="122" y="58"/>
                    <a:pt x="122" y="58"/>
                    <a:pt x="122" y="58"/>
                  </a:cubicBezTo>
                  <a:cubicBezTo>
                    <a:pt x="122" y="56"/>
                    <a:pt x="120" y="52"/>
                    <a:pt x="117" y="46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17" y="35"/>
                    <a:pt x="117" y="35"/>
                    <a:pt x="117" y="35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3" y="34"/>
                    <a:pt x="113" y="34"/>
                    <a:pt x="113" y="34"/>
                  </a:cubicBezTo>
                  <a:cubicBezTo>
                    <a:pt x="111" y="34"/>
                    <a:pt x="111" y="34"/>
                    <a:pt x="111" y="34"/>
                  </a:cubicBezTo>
                  <a:cubicBezTo>
                    <a:pt x="111" y="34"/>
                    <a:pt x="111" y="34"/>
                    <a:pt x="111" y="34"/>
                  </a:cubicBezTo>
                  <a:cubicBezTo>
                    <a:pt x="111" y="33"/>
                    <a:pt x="111" y="33"/>
                    <a:pt x="111" y="33"/>
                  </a:cubicBezTo>
                  <a:cubicBezTo>
                    <a:pt x="110" y="32"/>
                    <a:pt x="110" y="32"/>
                    <a:pt x="110" y="32"/>
                  </a:cubicBezTo>
                  <a:cubicBezTo>
                    <a:pt x="109" y="28"/>
                    <a:pt x="107" y="25"/>
                    <a:pt x="103" y="24"/>
                  </a:cubicBezTo>
                  <a:cubicBezTo>
                    <a:pt x="87" y="24"/>
                    <a:pt x="87" y="24"/>
                    <a:pt x="87" y="24"/>
                  </a:cubicBezTo>
                  <a:cubicBezTo>
                    <a:pt x="80" y="32"/>
                    <a:pt x="80" y="32"/>
                    <a:pt x="80" y="32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78" y="32"/>
                    <a:pt x="78" y="32"/>
                    <a:pt x="78" y="32"/>
                  </a:cubicBezTo>
                  <a:cubicBezTo>
                    <a:pt x="53" y="24"/>
                    <a:pt x="53" y="24"/>
                    <a:pt x="53" y="24"/>
                  </a:cubicBezTo>
                  <a:cubicBezTo>
                    <a:pt x="78" y="18"/>
                    <a:pt x="78" y="18"/>
                    <a:pt x="78" y="18"/>
                  </a:cubicBezTo>
                  <a:cubicBezTo>
                    <a:pt x="79" y="18"/>
                    <a:pt x="83" y="14"/>
                    <a:pt x="90" y="6"/>
                  </a:cubicBezTo>
                  <a:cubicBezTo>
                    <a:pt x="82" y="0"/>
                    <a:pt x="82" y="0"/>
                    <a:pt x="82" y="0"/>
                  </a:cubicBezTo>
                  <a:lnTo>
                    <a:pt x="74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8" name="Freeform 25"/>
            <p:cNvSpPr>
              <a:spLocks/>
            </p:cNvSpPr>
            <p:nvPr/>
          </p:nvSpPr>
          <p:spPr bwMode="auto">
            <a:xfrm>
              <a:off x="4141567" y="3608085"/>
              <a:ext cx="429408" cy="524648"/>
            </a:xfrm>
            <a:custGeom>
              <a:avLst/>
              <a:gdLst>
                <a:gd name="T0" fmla="*/ 96 w 153"/>
                <a:gd name="T1" fmla="*/ 52 h 187"/>
                <a:gd name="T2" fmla="*/ 85 w 153"/>
                <a:gd name="T3" fmla="*/ 27 h 187"/>
                <a:gd name="T4" fmla="*/ 55 w 153"/>
                <a:gd name="T5" fmla="*/ 17 h 187"/>
                <a:gd name="T6" fmla="*/ 37 w 153"/>
                <a:gd name="T7" fmla="*/ 0 h 187"/>
                <a:gd name="T8" fmla="*/ 48 w 153"/>
                <a:gd name="T9" fmla="*/ 17 h 187"/>
                <a:gd name="T10" fmla="*/ 49 w 153"/>
                <a:gd name="T11" fmla="*/ 18 h 187"/>
                <a:gd name="T12" fmla="*/ 35 w 153"/>
                <a:gd name="T13" fmla="*/ 35 h 187"/>
                <a:gd name="T14" fmla="*/ 19 w 153"/>
                <a:gd name="T15" fmla="*/ 22 h 187"/>
                <a:gd name="T16" fmla="*/ 23 w 153"/>
                <a:gd name="T17" fmla="*/ 35 h 187"/>
                <a:gd name="T18" fmla="*/ 23 w 153"/>
                <a:gd name="T19" fmla="*/ 36 h 187"/>
                <a:gd name="T20" fmla="*/ 21 w 153"/>
                <a:gd name="T21" fmla="*/ 40 h 187"/>
                <a:gd name="T22" fmla="*/ 14 w 153"/>
                <a:gd name="T23" fmla="*/ 44 h 187"/>
                <a:gd name="T24" fmla="*/ 11 w 153"/>
                <a:gd name="T25" fmla="*/ 50 h 187"/>
                <a:gd name="T26" fmla="*/ 8 w 153"/>
                <a:gd name="T27" fmla="*/ 62 h 187"/>
                <a:gd name="T28" fmla="*/ 8 w 153"/>
                <a:gd name="T29" fmla="*/ 62 h 187"/>
                <a:gd name="T30" fmla="*/ 3 w 153"/>
                <a:gd name="T31" fmla="*/ 65 h 187"/>
                <a:gd name="T32" fmla="*/ 14 w 153"/>
                <a:gd name="T33" fmla="*/ 81 h 187"/>
                <a:gd name="T34" fmla="*/ 18 w 153"/>
                <a:gd name="T35" fmla="*/ 80 h 187"/>
                <a:gd name="T36" fmla="*/ 35 w 153"/>
                <a:gd name="T37" fmla="*/ 88 h 187"/>
                <a:gd name="T38" fmla="*/ 35 w 153"/>
                <a:gd name="T39" fmla="*/ 89 h 187"/>
                <a:gd name="T40" fmla="*/ 34 w 153"/>
                <a:gd name="T41" fmla="*/ 99 h 187"/>
                <a:gd name="T42" fmla="*/ 30 w 153"/>
                <a:gd name="T43" fmla="*/ 108 h 187"/>
                <a:gd name="T44" fmla="*/ 25 w 153"/>
                <a:gd name="T45" fmla="*/ 114 h 187"/>
                <a:gd name="T46" fmla="*/ 25 w 153"/>
                <a:gd name="T47" fmla="*/ 114 h 187"/>
                <a:gd name="T48" fmla="*/ 26 w 153"/>
                <a:gd name="T49" fmla="*/ 126 h 187"/>
                <a:gd name="T50" fmla="*/ 37 w 153"/>
                <a:gd name="T51" fmla="*/ 128 h 187"/>
                <a:gd name="T52" fmla="*/ 43 w 153"/>
                <a:gd name="T53" fmla="*/ 134 h 187"/>
                <a:gd name="T54" fmla="*/ 51 w 153"/>
                <a:gd name="T55" fmla="*/ 175 h 187"/>
                <a:gd name="T56" fmla="*/ 49 w 153"/>
                <a:gd name="T57" fmla="*/ 179 h 187"/>
                <a:gd name="T58" fmla="*/ 50 w 153"/>
                <a:gd name="T59" fmla="*/ 181 h 187"/>
                <a:gd name="T60" fmla="*/ 73 w 153"/>
                <a:gd name="T61" fmla="*/ 172 h 187"/>
                <a:gd name="T62" fmla="*/ 78 w 153"/>
                <a:gd name="T63" fmla="*/ 175 h 187"/>
                <a:gd name="T64" fmla="*/ 79 w 153"/>
                <a:gd name="T65" fmla="*/ 174 h 187"/>
                <a:gd name="T66" fmla="*/ 87 w 153"/>
                <a:gd name="T67" fmla="*/ 169 h 187"/>
                <a:gd name="T68" fmla="*/ 109 w 153"/>
                <a:gd name="T69" fmla="*/ 179 h 187"/>
                <a:gd name="T70" fmla="*/ 115 w 153"/>
                <a:gd name="T71" fmla="*/ 183 h 187"/>
                <a:gd name="T72" fmla="*/ 134 w 153"/>
                <a:gd name="T73" fmla="*/ 163 h 187"/>
                <a:gd name="T74" fmla="*/ 130 w 153"/>
                <a:gd name="T75" fmla="*/ 147 h 187"/>
                <a:gd name="T76" fmla="*/ 144 w 153"/>
                <a:gd name="T77" fmla="*/ 148 h 187"/>
                <a:gd name="T78" fmla="*/ 144 w 153"/>
                <a:gd name="T79" fmla="*/ 134 h 187"/>
                <a:gd name="T80" fmla="*/ 153 w 153"/>
                <a:gd name="T81" fmla="*/ 122 h 187"/>
                <a:gd name="T82" fmla="*/ 141 w 153"/>
                <a:gd name="T83" fmla="*/ 110 h 187"/>
                <a:gd name="T84" fmla="*/ 136 w 153"/>
                <a:gd name="T85" fmla="*/ 115 h 187"/>
                <a:gd name="T86" fmla="*/ 135 w 153"/>
                <a:gd name="T87" fmla="*/ 115 h 187"/>
                <a:gd name="T88" fmla="*/ 125 w 153"/>
                <a:gd name="T89" fmla="*/ 106 h 187"/>
                <a:gd name="T90" fmla="*/ 113 w 153"/>
                <a:gd name="T91" fmla="*/ 98 h 187"/>
                <a:gd name="T92" fmla="*/ 110 w 153"/>
                <a:gd name="T93" fmla="*/ 84 h 187"/>
                <a:gd name="T94" fmla="*/ 117 w 153"/>
                <a:gd name="T95" fmla="*/ 63 h 187"/>
                <a:gd name="T96" fmla="*/ 129 w 153"/>
                <a:gd name="T97" fmla="*/ 64 h 187"/>
                <a:gd name="T98" fmla="*/ 129 w 153"/>
                <a:gd name="T99" fmla="*/ 52 h 187"/>
                <a:gd name="T100" fmla="*/ 97 w 153"/>
                <a:gd name="T101" fmla="*/ 53 h 187"/>
                <a:gd name="T102" fmla="*/ 96 w 153"/>
                <a:gd name="T103" fmla="*/ 52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53" h="187">
                  <a:moveTo>
                    <a:pt x="96" y="52"/>
                  </a:moveTo>
                  <a:cubicBezTo>
                    <a:pt x="96" y="52"/>
                    <a:pt x="96" y="52"/>
                    <a:pt x="96" y="52"/>
                  </a:cubicBezTo>
                  <a:cubicBezTo>
                    <a:pt x="96" y="52"/>
                    <a:pt x="96" y="52"/>
                    <a:pt x="96" y="52"/>
                  </a:cubicBezTo>
                  <a:cubicBezTo>
                    <a:pt x="91" y="37"/>
                    <a:pt x="87" y="28"/>
                    <a:pt x="85" y="27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63" y="20"/>
                    <a:pt x="57" y="18"/>
                    <a:pt x="55" y="17"/>
                  </a:cubicBezTo>
                  <a:cubicBezTo>
                    <a:pt x="51" y="14"/>
                    <a:pt x="45" y="9"/>
                    <a:pt x="39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8" y="3"/>
                    <a:pt x="41" y="9"/>
                    <a:pt x="48" y="17"/>
                  </a:cubicBezTo>
                  <a:cubicBezTo>
                    <a:pt x="49" y="17"/>
                    <a:pt x="49" y="17"/>
                    <a:pt x="49" y="17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0" y="34"/>
                    <a:pt x="38" y="36"/>
                    <a:pt x="35" y="35"/>
                  </a:cubicBezTo>
                  <a:cubicBezTo>
                    <a:pt x="34" y="34"/>
                    <a:pt x="31" y="31"/>
                    <a:pt x="25" y="24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9" y="24"/>
                    <a:pt x="20" y="28"/>
                    <a:pt x="23" y="34"/>
                  </a:cubicBezTo>
                  <a:cubicBezTo>
                    <a:pt x="23" y="35"/>
                    <a:pt x="23" y="35"/>
                    <a:pt x="23" y="35"/>
                  </a:cubicBezTo>
                  <a:cubicBezTo>
                    <a:pt x="23" y="35"/>
                    <a:pt x="23" y="35"/>
                    <a:pt x="23" y="35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1" y="40"/>
                    <a:pt x="21" y="40"/>
                    <a:pt x="21" y="40"/>
                  </a:cubicBezTo>
                  <a:cubicBezTo>
                    <a:pt x="14" y="44"/>
                    <a:pt x="14" y="44"/>
                    <a:pt x="14" y="44"/>
                  </a:cubicBezTo>
                  <a:cubicBezTo>
                    <a:pt x="14" y="44"/>
                    <a:pt x="14" y="44"/>
                    <a:pt x="14" y="44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1" y="46"/>
                    <a:pt x="11" y="48"/>
                    <a:pt x="11" y="50"/>
                  </a:cubicBezTo>
                  <a:cubicBezTo>
                    <a:pt x="12" y="56"/>
                    <a:pt x="11" y="60"/>
                    <a:pt x="10" y="61"/>
                  </a:cubicBezTo>
                  <a:cubicBezTo>
                    <a:pt x="9" y="62"/>
                    <a:pt x="9" y="62"/>
                    <a:pt x="8" y="62"/>
                  </a:cubicBezTo>
                  <a:cubicBezTo>
                    <a:pt x="8" y="62"/>
                    <a:pt x="8" y="62"/>
                    <a:pt x="8" y="62"/>
                  </a:cubicBezTo>
                  <a:cubicBezTo>
                    <a:pt x="8" y="62"/>
                    <a:pt x="8" y="62"/>
                    <a:pt x="8" y="62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2"/>
                    <a:pt x="1" y="64"/>
                    <a:pt x="3" y="65"/>
                  </a:cubicBezTo>
                  <a:cubicBezTo>
                    <a:pt x="7" y="68"/>
                    <a:pt x="11" y="74"/>
                    <a:pt x="14" y="80"/>
                  </a:cubicBezTo>
                  <a:cubicBezTo>
                    <a:pt x="14" y="81"/>
                    <a:pt x="14" y="81"/>
                    <a:pt x="14" y="81"/>
                  </a:cubicBezTo>
                  <a:cubicBezTo>
                    <a:pt x="14" y="81"/>
                    <a:pt x="14" y="81"/>
                    <a:pt x="14" y="81"/>
                  </a:cubicBezTo>
                  <a:cubicBezTo>
                    <a:pt x="18" y="80"/>
                    <a:pt x="18" y="80"/>
                    <a:pt x="18" y="80"/>
                  </a:cubicBezTo>
                  <a:cubicBezTo>
                    <a:pt x="22" y="79"/>
                    <a:pt x="26" y="80"/>
                    <a:pt x="30" y="83"/>
                  </a:cubicBezTo>
                  <a:cubicBezTo>
                    <a:pt x="35" y="88"/>
                    <a:pt x="35" y="88"/>
                    <a:pt x="35" y="88"/>
                  </a:cubicBezTo>
                  <a:cubicBezTo>
                    <a:pt x="35" y="88"/>
                    <a:pt x="35" y="88"/>
                    <a:pt x="35" y="88"/>
                  </a:cubicBezTo>
                  <a:cubicBezTo>
                    <a:pt x="35" y="89"/>
                    <a:pt x="35" y="89"/>
                    <a:pt x="35" y="89"/>
                  </a:cubicBezTo>
                  <a:cubicBezTo>
                    <a:pt x="35" y="89"/>
                    <a:pt x="35" y="89"/>
                    <a:pt x="35" y="89"/>
                  </a:cubicBezTo>
                  <a:cubicBezTo>
                    <a:pt x="34" y="99"/>
                    <a:pt x="34" y="99"/>
                    <a:pt x="34" y="99"/>
                  </a:cubicBezTo>
                  <a:cubicBezTo>
                    <a:pt x="35" y="101"/>
                    <a:pt x="36" y="103"/>
                    <a:pt x="35" y="104"/>
                  </a:cubicBezTo>
                  <a:cubicBezTo>
                    <a:pt x="35" y="106"/>
                    <a:pt x="33" y="108"/>
                    <a:pt x="30" y="108"/>
                  </a:cubicBezTo>
                  <a:cubicBezTo>
                    <a:pt x="27" y="108"/>
                    <a:pt x="25" y="110"/>
                    <a:pt x="25" y="114"/>
                  </a:cubicBezTo>
                  <a:cubicBezTo>
                    <a:pt x="25" y="114"/>
                    <a:pt x="25" y="114"/>
                    <a:pt x="25" y="114"/>
                  </a:cubicBezTo>
                  <a:cubicBezTo>
                    <a:pt x="25" y="114"/>
                    <a:pt x="25" y="114"/>
                    <a:pt x="25" y="114"/>
                  </a:cubicBezTo>
                  <a:cubicBezTo>
                    <a:pt x="25" y="114"/>
                    <a:pt x="25" y="114"/>
                    <a:pt x="25" y="114"/>
                  </a:cubicBezTo>
                  <a:cubicBezTo>
                    <a:pt x="21" y="121"/>
                    <a:pt x="21" y="121"/>
                    <a:pt x="21" y="121"/>
                  </a:cubicBezTo>
                  <a:cubicBezTo>
                    <a:pt x="26" y="126"/>
                    <a:pt x="26" y="126"/>
                    <a:pt x="26" y="126"/>
                  </a:cubicBezTo>
                  <a:cubicBezTo>
                    <a:pt x="37" y="128"/>
                    <a:pt x="37" y="128"/>
                    <a:pt x="37" y="128"/>
                  </a:cubicBezTo>
                  <a:cubicBezTo>
                    <a:pt x="37" y="128"/>
                    <a:pt x="37" y="128"/>
                    <a:pt x="37" y="128"/>
                  </a:cubicBezTo>
                  <a:cubicBezTo>
                    <a:pt x="37" y="128"/>
                    <a:pt x="37" y="128"/>
                    <a:pt x="37" y="128"/>
                  </a:cubicBezTo>
                  <a:cubicBezTo>
                    <a:pt x="43" y="134"/>
                    <a:pt x="43" y="134"/>
                    <a:pt x="43" y="134"/>
                  </a:cubicBezTo>
                  <a:cubicBezTo>
                    <a:pt x="36" y="143"/>
                    <a:pt x="36" y="143"/>
                    <a:pt x="36" y="143"/>
                  </a:cubicBezTo>
                  <a:cubicBezTo>
                    <a:pt x="51" y="175"/>
                    <a:pt x="51" y="175"/>
                    <a:pt x="51" y="175"/>
                  </a:cubicBezTo>
                  <a:cubicBezTo>
                    <a:pt x="51" y="176"/>
                    <a:pt x="51" y="176"/>
                    <a:pt x="51" y="176"/>
                  </a:cubicBezTo>
                  <a:cubicBezTo>
                    <a:pt x="49" y="179"/>
                    <a:pt x="49" y="179"/>
                    <a:pt x="49" y="179"/>
                  </a:cubicBezTo>
                  <a:cubicBezTo>
                    <a:pt x="50" y="181"/>
                    <a:pt x="50" y="181"/>
                    <a:pt x="50" y="181"/>
                  </a:cubicBezTo>
                  <a:cubicBezTo>
                    <a:pt x="50" y="181"/>
                    <a:pt x="50" y="181"/>
                    <a:pt x="50" y="181"/>
                  </a:cubicBezTo>
                  <a:cubicBezTo>
                    <a:pt x="77" y="164"/>
                    <a:pt x="77" y="164"/>
                    <a:pt x="77" y="164"/>
                  </a:cubicBezTo>
                  <a:cubicBezTo>
                    <a:pt x="73" y="172"/>
                    <a:pt x="73" y="172"/>
                    <a:pt x="73" y="172"/>
                  </a:cubicBezTo>
                  <a:cubicBezTo>
                    <a:pt x="69" y="178"/>
                    <a:pt x="67" y="183"/>
                    <a:pt x="67" y="187"/>
                  </a:cubicBezTo>
                  <a:cubicBezTo>
                    <a:pt x="71" y="185"/>
                    <a:pt x="75" y="181"/>
                    <a:pt x="78" y="175"/>
                  </a:cubicBezTo>
                  <a:cubicBezTo>
                    <a:pt x="78" y="174"/>
                    <a:pt x="78" y="174"/>
                    <a:pt x="78" y="174"/>
                  </a:cubicBezTo>
                  <a:cubicBezTo>
                    <a:pt x="79" y="174"/>
                    <a:pt x="79" y="174"/>
                    <a:pt x="79" y="174"/>
                  </a:cubicBezTo>
                  <a:cubicBezTo>
                    <a:pt x="86" y="170"/>
                    <a:pt x="86" y="170"/>
                    <a:pt x="86" y="170"/>
                  </a:cubicBezTo>
                  <a:cubicBezTo>
                    <a:pt x="87" y="169"/>
                    <a:pt x="87" y="169"/>
                    <a:pt x="87" y="169"/>
                  </a:cubicBezTo>
                  <a:cubicBezTo>
                    <a:pt x="97" y="179"/>
                    <a:pt x="97" y="179"/>
                    <a:pt x="97" y="179"/>
                  </a:cubicBezTo>
                  <a:cubicBezTo>
                    <a:pt x="109" y="179"/>
                    <a:pt x="109" y="179"/>
                    <a:pt x="109" y="179"/>
                  </a:cubicBezTo>
                  <a:cubicBezTo>
                    <a:pt x="110" y="180"/>
                    <a:pt x="110" y="180"/>
                    <a:pt x="110" y="180"/>
                  </a:cubicBezTo>
                  <a:cubicBezTo>
                    <a:pt x="115" y="183"/>
                    <a:pt x="115" y="183"/>
                    <a:pt x="115" y="183"/>
                  </a:cubicBezTo>
                  <a:cubicBezTo>
                    <a:pt x="130" y="170"/>
                    <a:pt x="130" y="170"/>
                    <a:pt x="130" y="170"/>
                  </a:cubicBezTo>
                  <a:cubicBezTo>
                    <a:pt x="131" y="169"/>
                    <a:pt x="133" y="167"/>
                    <a:pt x="134" y="163"/>
                  </a:cubicBezTo>
                  <a:cubicBezTo>
                    <a:pt x="136" y="160"/>
                    <a:pt x="136" y="160"/>
                    <a:pt x="136" y="160"/>
                  </a:cubicBezTo>
                  <a:cubicBezTo>
                    <a:pt x="136" y="158"/>
                    <a:pt x="134" y="154"/>
                    <a:pt x="130" y="147"/>
                  </a:cubicBezTo>
                  <a:cubicBezTo>
                    <a:pt x="127" y="142"/>
                    <a:pt x="127" y="142"/>
                    <a:pt x="127" y="142"/>
                  </a:cubicBezTo>
                  <a:cubicBezTo>
                    <a:pt x="144" y="148"/>
                    <a:pt x="144" y="148"/>
                    <a:pt x="144" y="148"/>
                  </a:cubicBezTo>
                  <a:cubicBezTo>
                    <a:pt x="149" y="145"/>
                    <a:pt x="149" y="145"/>
                    <a:pt x="149" y="145"/>
                  </a:cubicBezTo>
                  <a:cubicBezTo>
                    <a:pt x="144" y="134"/>
                    <a:pt x="144" y="134"/>
                    <a:pt x="144" y="134"/>
                  </a:cubicBezTo>
                  <a:cubicBezTo>
                    <a:pt x="144" y="134"/>
                    <a:pt x="144" y="134"/>
                    <a:pt x="144" y="134"/>
                  </a:cubicBezTo>
                  <a:cubicBezTo>
                    <a:pt x="153" y="122"/>
                    <a:pt x="153" y="122"/>
                    <a:pt x="153" y="122"/>
                  </a:cubicBezTo>
                  <a:cubicBezTo>
                    <a:pt x="149" y="116"/>
                    <a:pt x="149" y="116"/>
                    <a:pt x="149" y="116"/>
                  </a:cubicBezTo>
                  <a:cubicBezTo>
                    <a:pt x="145" y="112"/>
                    <a:pt x="143" y="110"/>
                    <a:pt x="141" y="110"/>
                  </a:cubicBezTo>
                  <a:cubicBezTo>
                    <a:pt x="141" y="111"/>
                    <a:pt x="141" y="111"/>
                    <a:pt x="141" y="111"/>
                  </a:cubicBezTo>
                  <a:cubicBezTo>
                    <a:pt x="136" y="115"/>
                    <a:pt x="136" y="115"/>
                    <a:pt x="136" y="115"/>
                  </a:cubicBezTo>
                  <a:cubicBezTo>
                    <a:pt x="135" y="115"/>
                    <a:pt x="135" y="115"/>
                    <a:pt x="135" y="115"/>
                  </a:cubicBezTo>
                  <a:cubicBezTo>
                    <a:pt x="135" y="115"/>
                    <a:pt x="135" y="115"/>
                    <a:pt x="135" y="115"/>
                  </a:cubicBezTo>
                  <a:cubicBezTo>
                    <a:pt x="127" y="112"/>
                    <a:pt x="127" y="112"/>
                    <a:pt x="127" y="112"/>
                  </a:cubicBezTo>
                  <a:cubicBezTo>
                    <a:pt x="125" y="106"/>
                    <a:pt x="125" y="106"/>
                    <a:pt x="125" y="106"/>
                  </a:cubicBezTo>
                  <a:cubicBezTo>
                    <a:pt x="123" y="106"/>
                    <a:pt x="120" y="104"/>
                    <a:pt x="117" y="101"/>
                  </a:cubicBezTo>
                  <a:cubicBezTo>
                    <a:pt x="113" y="98"/>
                    <a:pt x="113" y="98"/>
                    <a:pt x="113" y="98"/>
                  </a:cubicBezTo>
                  <a:cubicBezTo>
                    <a:pt x="109" y="97"/>
                    <a:pt x="107" y="95"/>
                    <a:pt x="107" y="93"/>
                  </a:cubicBezTo>
                  <a:cubicBezTo>
                    <a:pt x="107" y="90"/>
                    <a:pt x="107" y="88"/>
                    <a:pt x="110" y="84"/>
                  </a:cubicBezTo>
                  <a:cubicBezTo>
                    <a:pt x="114" y="78"/>
                    <a:pt x="117" y="72"/>
                    <a:pt x="117" y="68"/>
                  </a:cubicBezTo>
                  <a:cubicBezTo>
                    <a:pt x="117" y="63"/>
                    <a:pt x="117" y="63"/>
                    <a:pt x="117" y="63"/>
                  </a:cubicBezTo>
                  <a:cubicBezTo>
                    <a:pt x="119" y="64"/>
                    <a:pt x="119" y="64"/>
                    <a:pt x="119" y="64"/>
                  </a:cubicBezTo>
                  <a:cubicBezTo>
                    <a:pt x="129" y="64"/>
                    <a:pt x="129" y="64"/>
                    <a:pt x="129" y="64"/>
                  </a:cubicBezTo>
                  <a:cubicBezTo>
                    <a:pt x="129" y="63"/>
                    <a:pt x="131" y="59"/>
                    <a:pt x="132" y="52"/>
                  </a:cubicBezTo>
                  <a:cubicBezTo>
                    <a:pt x="129" y="52"/>
                    <a:pt x="129" y="52"/>
                    <a:pt x="129" y="52"/>
                  </a:cubicBezTo>
                  <a:cubicBezTo>
                    <a:pt x="123" y="56"/>
                    <a:pt x="118" y="59"/>
                    <a:pt x="115" y="60"/>
                  </a:cubicBezTo>
                  <a:cubicBezTo>
                    <a:pt x="110" y="61"/>
                    <a:pt x="105" y="59"/>
                    <a:pt x="97" y="53"/>
                  </a:cubicBezTo>
                  <a:cubicBezTo>
                    <a:pt x="97" y="53"/>
                    <a:pt x="97" y="53"/>
                    <a:pt x="97" y="53"/>
                  </a:cubicBezTo>
                  <a:lnTo>
                    <a:pt x="96" y="5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9" name="Freeform 26"/>
            <p:cNvSpPr>
              <a:spLocks/>
            </p:cNvSpPr>
            <p:nvPr/>
          </p:nvSpPr>
          <p:spPr bwMode="auto">
            <a:xfrm>
              <a:off x="4223045" y="3001959"/>
              <a:ext cx="112307" cy="162954"/>
            </a:xfrm>
            <a:custGeom>
              <a:avLst/>
              <a:gdLst>
                <a:gd name="T0" fmla="*/ 24 w 40"/>
                <a:gd name="T1" fmla="*/ 0 h 58"/>
                <a:gd name="T2" fmla="*/ 22 w 40"/>
                <a:gd name="T3" fmla="*/ 0 h 58"/>
                <a:gd name="T4" fmla="*/ 16 w 40"/>
                <a:gd name="T5" fmla="*/ 6 h 58"/>
                <a:gd name="T6" fmla="*/ 15 w 40"/>
                <a:gd name="T7" fmla="*/ 5 h 58"/>
                <a:gd name="T8" fmla="*/ 15 w 40"/>
                <a:gd name="T9" fmla="*/ 6 h 58"/>
                <a:gd name="T10" fmla="*/ 15 w 40"/>
                <a:gd name="T11" fmla="*/ 6 h 58"/>
                <a:gd name="T12" fmla="*/ 12 w 40"/>
                <a:gd name="T13" fmla="*/ 10 h 58"/>
                <a:gd name="T14" fmla="*/ 10 w 40"/>
                <a:gd name="T15" fmla="*/ 10 h 58"/>
                <a:gd name="T16" fmla="*/ 6 w 40"/>
                <a:gd name="T17" fmla="*/ 13 h 58"/>
                <a:gd name="T18" fmla="*/ 5 w 40"/>
                <a:gd name="T19" fmla="*/ 16 h 58"/>
                <a:gd name="T20" fmla="*/ 2 w 40"/>
                <a:gd name="T21" fmla="*/ 24 h 58"/>
                <a:gd name="T22" fmla="*/ 1 w 40"/>
                <a:gd name="T23" fmla="*/ 29 h 58"/>
                <a:gd name="T24" fmla="*/ 0 w 40"/>
                <a:gd name="T25" fmla="*/ 38 h 58"/>
                <a:gd name="T26" fmla="*/ 3 w 40"/>
                <a:gd name="T27" fmla="*/ 50 h 58"/>
                <a:gd name="T28" fmla="*/ 10 w 40"/>
                <a:gd name="T29" fmla="*/ 55 h 58"/>
                <a:gd name="T30" fmla="*/ 19 w 40"/>
                <a:gd name="T31" fmla="*/ 58 h 58"/>
                <a:gd name="T32" fmla="*/ 28 w 40"/>
                <a:gd name="T33" fmla="*/ 54 h 58"/>
                <a:gd name="T34" fmla="*/ 26 w 40"/>
                <a:gd name="T35" fmla="*/ 50 h 58"/>
                <a:gd name="T36" fmla="*/ 26 w 40"/>
                <a:gd name="T37" fmla="*/ 49 h 58"/>
                <a:gd name="T38" fmla="*/ 26 w 40"/>
                <a:gd name="T39" fmla="*/ 48 h 58"/>
                <a:gd name="T40" fmla="*/ 26 w 40"/>
                <a:gd name="T41" fmla="*/ 45 h 58"/>
                <a:gd name="T42" fmla="*/ 26 w 40"/>
                <a:gd name="T43" fmla="*/ 44 h 58"/>
                <a:gd name="T44" fmla="*/ 31 w 40"/>
                <a:gd name="T45" fmla="*/ 36 h 58"/>
                <a:gd name="T46" fmla="*/ 38 w 40"/>
                <a:gd name="T47" fmla="*/ 36 h 58"/>
                <a:gd name="T48" fmla="*/ 40 w 40"/>
                <a:gd name="T49" fmla="*/ 36 h 58"/>
                <a:gd name="T50" fmla="*/ 33 w 40"/>
                <a:gd name="T51" fmla="*/ 24 h 58"/>
                <a:gd name="T52" fmla="*/ 30 w 40"/>
                <a:gd name="T53" fmla="*/ 20 h 58"/>
                <a:gd name="T54" fmla="*/ 26 w 40"/>
                <a:gd name="T55" fmla="*/ 8 h 58"/>
                <a:gd name="T56" fmla="*/ 24 w 40"/>
                <a:gd name="T57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0" h="58">
                  <a:moveTo>
                    <a:pt x="24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20" y="0"/>
                    <a:pt x="18" y="2"/>
                    <a:pt x="16" y="6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6" y="20"/>
                    <a:pt x="4" y="23"/>
                    <a:pt x="2" y="24"/>
                  </a:cubicBezTo>
                  <a:cubicBezTo>
                    <a:pt x="1" y="29"/>
                    <a:pt x="1" y="29"/>
                    <a:pt x="1" y="29"/>
                  </a:cubicBezTo>
                  <a:cubicBezTo>
                    <a:pt x="0" y="30"/>
                    <a:pt x="0" y="34"/>
                    <a:pt x="0" y="38"/>
                  </a:cubicBezTo>
                  <a:cubicBezTo>
                    <a:pt x="3" y="50"/>
                    <a:pt x="3" y="50"/>
                    <a:pt x="3" y="50"/>
                  </a:cubicBezTo>
                  <a:cubicBezTo>
                    <a:pt x="4" y="52"/>
                    <a:pt x="6" y="54"/>
                    <a:pt x="10" y="55"/>
                  </a:cubicBezTo>
                  <a:cubicBezTo>
                    <a:pt x="19" y="58"/>
                    <a:pt x="19" y="58"/>
                    <a:pt x="19" y="58"/>
                  </a:cubicBezTo>
                  <a:cubicBezTo>
                    <a:pt x="21" y="58"/>
                    <a:pt x="24" y="56"/>
                    <a:pt x="28" y="54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49"/>
                    <a:pt x="26" y="49"/>
                    <a:pt x="26" y="49"/>
                  </a:cubicBezTo>
                  <a:cubicBezTo>
                    <a:pt x="26" y="48"/>
                    <a:pt x="26" y="48"/>
                    <a:pt x="26" y="48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26" y="44"/>
                    <a:pt x="26" y="44"/>
                    <a:pt x="26" y="44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38" y="36"/>
                    <a:pt x="38" y="36"/>
                    <a:pt x="38" y="36"/>
                  </a:cubicBezTo>
                  <a:cubicBezTo>
                    <a:pt x="40" y="36"/>
                    <a:pt x="40" y="36"/>
                    <a:pt x="40" y="36"/>
                  </a:cubicBezTo>
                  <a:cubicBezTo>
                    <a:pt x="40" y="34"/>
                    <a:pt x="37" y="29"/>
                    <a:pt x="33" y="24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28" y="16"/>
                    <a:pt x="27" y="13"/>
                    <a:pt x="26" y="8"/>
                  </a:cubicBezTo>
                  <a:cubicBezTo>
                    <a:pt x="26" y="4"/>
                    <a:pt x="24" y="2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30" name="Freeform 27"/>
            <p:cNvSpPr>
              <a:spLocks/>
            </p:cNvSpPr>
            <p:nvPr/>
          </p:nvSpPr>
          <p:spPr bwMode="auto">
            <a:xfrm>
              <a:off x="4110739" y="2926536"/>
              <a:ext cx="151395" cy="162404"/>
            </a:xfrm>
            <a:custGeom>
              <a:avLst/>
              <a:gdLst>
                <a:gd name="T0" fmla="*/ 27 w 54"/>
                <a:gd name="T1" fmla="*/ 12 h 58"/>
                <a:gd name="T2" fmla="*/ 26 w 54"/>
                <a:gd name="T3" fmla="*/ 13 h 58"/>
                <a:gd name="T4" fmla="*/ 25 w 54"/>
                <a:gd name="T5" fmla="*/ 13 h 58"/>
                <a:gd name="T6" fmla="*/ 20 w 54"/>
                <a:gd name="T7" fmla="*/ 12 h 58"/>
                <a:gd name="T8" fmla="*/ 20 w 54"/>
                <a:gd name="T9" fmla="*/ 15 h 58"/>
                <a:gd name="T10" fmla="*/ 20 w 54"/>
                <a:gd name="T11" fmla="*/ 16 h 58"/>
                <a:gd name="T12" fmla="*/ 18 w 54"/>
                <a:gd name="T13" fmla="*/ 16 h 58"/>
                <a:gd name="T14" fmla="*/ 10 w 54"/>
                <a:gd name="T15" fmla="*/ 19 h 58"/>
                <a:gd name="T16" fmla="*/ 10 w 54"/>
                <a:gd name="T17" fmla="*/ 20 h 58"/>
                <a:gd name="T18" fmla="*/ 12 w 54"/>
                <a:gd name="T19" fmla="*/ 29 h 58"/>
                <a:gd name="T20" fmla="*/ 13 w 54"/>
                <a:gd name="T21" fmla="*/ 29 h 58"/>
                <a:gd name="T22" fmla="*/ 12 w 54"/>
                <a:gd name="T23" fmla="*/ 31 h 58"/>
                <a:gd name="T24" fmla="*/ 2 w 54"/>
                <a:gd name="T25" fmla="*/ 41 h 58"/>
                <a:gd name="T26" fmla="*/ 0 w 54"/>
                <a:gd name="T27" fmla="*/ 45 h 58"/>
                <a:gd name="T28" fmla="*/ 3 w 54"/>
                <a:gd name="T29" fmla="*/ 49 h 58"/>
                <a:gd name="T30" fmla="*/ 8 w 54"/>
                <a:gd name="T31" fmla="*/ 50 h 58"/>
                <a:gd name="T32" fmla="*/ 11 w 54"/>
                <a:gd name="T33" fmla="*/ 51 h 58"/>
                <a:gd name="T34" fmla="*/ 20 w 54"/>
                <a:gd name="T35" fmla="*/ 53 h 58"/>
                <a:gd name="T36" fmla="*/ 24 w 54"/>
                <a:gd name="T37" fmla="*/ 56 h 58"/>
                <a:gd name="T38" fmla="*/ 32 w 54"/>
                <a:gd name="T39" fmla="*/ 58 h 58"/>
                <a:gd name="T40" fmla="*/ 37 w 54"/>
                <a:gd name="T41" fmla="*/ 53 h 58"/>
                <a:gd name="T42" fmla="*/ 40 w 54"/>
                <a:gd name="T43" fmla="*/ 50 h 58"/>
                <a:gd name="T44" fmla="*/ 42 w 54"/>
                <a:gd name="T45" fmla="*/ 42 h 58"/>
                <a:gd name="T46" fmla="*/ 40 w 54"/>
                <a:gd name="T47" fmla="*/ 33 h 58"/>
                <a:gd name="T48" fmla="*/ 44 w 54"/>
                <a:gd name="T49" fmla="*/ 34 h 58"/>
                <a:gd name="T50" fmla="*/ 49 w 54"/>
                <a:gd name="T51" fmla="*/ 35 h 58"/>
                <a:gd name="T52" fmla="*/ 51 w 54"/>
                <a:gd name="T53" fmla="*/ 33 h 58"/>
                <a:gd name="T54" fmla="*/ 52 w 54"/>
                <a:gd name="T55" fmla="*/ 31 h 58"/>
                <a:gd name="T56" fmla="*/ 48 w 54"/>
                <a:gd name="T57" fmla="*/ 19 h 58"/>
                <a:gd name="T58" fmla="*/ 49 w 54"/>
                <a:gd name="T59" fmla="*/ 15 h 58"/>
                <a:gd name="T60" fmla="*/ 54 w 54"/>
                <a:gd name="T61" fmla="*/ 12 h 58"/>
                <a:gd name="T62" fmla="*/ 54 w 54"/>
                <a:gd name="T63" fmla="*/ 12 h 58"/>
                <a:gd name="T64" fmla="*/ 53 w 54"/>
                <a:gd name="T65" fmla="*/ 9 h 58"/>
                <a:gd name="T66" fmla="*/ 44 w 54"/>
                <a:gd name="T67" fmla="*/ 9 h 58"/>
                <a:gd name="T68" fmla="*/ 44 w 54"/>
                <a:gd name="T69" fmla="*/ 9 h 58"/>
                <a:gd name="T70" fmla="*/ 35 w 54"/>
                <a:gd name="T71" fmla="*/ 3 h 58"/>
                <a:gd name="T72" fmla="*/ 24 w 54"/>
                <a:gd name="T73" fmla="*/ 1 h 58"/>
                <a:gd name="T74" fmla="*/ 23 w 54"/>
                <a:gd name="T75" fmla="*/ 2 h 58"/>
                <a:gd name="T76" fmla="*/ 26 w 54"/>
                <a:gd name="T77" fmla="*/ 6 h 58"/>
                <a:gd name="T78" fmla="*/ 27 w 54"/>
                <a:gd name="T79" fmla="*/ 1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54" h="58">
                  <a:moveTo>
                    <a:pt x="27" y="12"/>
                  </a:moveTo>
                  <a:cubicBezTo>
                    <a:pt x="26" y="13"/>
                    <a:pt x="26" y="13"/>
                    <a:pt x="26" y="13"/>
                  </a:cubicBezTo>
                  <a:cubicBezTo>
                    <a:pt x="25" y="13"/>
                    <a:pt x="25" y="13"/>
                    <a:pt x="25" y="13"/>
                  </a:cubicBezTo>
                  <a:cubicBezTo>
                    <a:pt x="20" y="12"/>
                    <a:pt x="20" y="12"/>
                    <a:pt x="20" y="12"/>
                  </a:cubicBezTo>
                  <a:cubicBezTo>
                    <a:pt x="20" y="15"/>
                    <a:pt x="20" y="15"/>
                    <a:pt x="20" y="15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8" y="23"/>
                    <a:pt x="10" y="25"/>
                    <a:pt x="12" y="29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0" y="35"/>
                    <a:pt x="6" y="39"/>
                    <a:pt x="2" y="41"/>
                  </a:cubicBezTo>
                  <a:cubicBezTo>
                    <a:pt x="1" y="43"/>
                    <a:pt x="0" y="44"/>
                    <a:pt x="0" y="45"/>
                  </a:cubicBezTo>
                  <a:cubicBezTo>
                    <a:pt x="3" y="49"/>
                    <a:pt x="3" y="49"/>
                    <a:pt x="3" y="49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11" y="51"/>
                    <a:pt x="11" y="51"/>
                    <a:pt x="11" y="51"/>
                  </a:cubicBezTo>
                  <a:cubicBezTo>
                    <a:pt x="16" y="51"/>
                    <a:pt x="19" y="51"/>
                    <a:pt x="20" y="53"/>
                  </a:cubicBezTo>
                  <a:cubicBezTo>
                    <a:pt x="24" y="56"/>
                    <a:pt x="24" y="56"/>
                    <a:pt x="24" y="56"/>
                  </a:cubicBezTo>
                  <a:cubicBezTo>
                    <a:pt x="27" y="57"/>
                    <a:pt x="30" y="58"/>
                    <a:pt x="32" y="58"/>
                  </a:cubicBezTo>
                  <a:cubicBezTo>
                    <a:pt x="33" y="58"/>
                    <a:pt x="35" y="57"/>
                    <a:pt x="37" y="53"/>
                  </a:cubicBezTo>
                  <a:cubicBezTo>
                    <a:pt x="40" y="50"/>
                    <a:pt x="40" y="50"/>
                    <a:pt x="40" y="50"/>
                  </a:cubicBezTo>
                  <a:cubicBezTo>
                    <a:pt x="42" y="42"/>
                    <a:pt x="42" y="42"/>
                    <a:pt x="42" y="42"/>
                  </a:cubicBezTo>
                  <a:cubicBezTo>
                    <a:pt x="40" y="33"/>
                    <a:pt x="40" y="33"/>
                    <a:pt x="40" y="33"/>
                  </a:cubicBezTo>
                  <a:cubicBezTo>
                    <a:pt x="44" y="34"/>
                    <a:pt x="44" y="34"/>
                    <a:pt x="44" y="34"/>
                  </a:cubicBezTo>
                  <a:cubicBezTo>
                    <a:pt x="49" y="35"/>
                    <a:pt x="49" y="35"/>
                    <a:pt x="49" y="35"/>
                  </a:cubicBezTo>
                  <a:cubicBezTo>
                    <a:pt x="51" y="33"/>
                    <a:pt x="51" y="33"/>
                    <a:pt x="51" y="33"/>
                  </a:cubicBezTo>
                  <a:cubicBezTo>
                    <a:pt x="52" y="31"/>
                    <a:pt x="52" y="31"/>
                    <a:pt x="52" y="31"/>
                  </a:cubicBezTo>
                  <a:cubicBezTo>
                    <a:pt x="48" y="19"/>
                    <a:pt x="48" y="19"/>
                    <a:pt x="48" y="19"/>
                  </a:cubicBezTo>
                  <a:cubicBezTo>
                    <a:pt x="49" y="15"/>
                    <a:pt x="49" y="15"/>
                    <a:pt x="49" y="15"/>
                  </a:cubicBezTo>
                  <a:cubicBezTo>
                    <a:pt x="50" y="13"/>
                    <a:pt x="52" y="12"/>
                    <a:pt x="54" y="12"/>
                  </a:cubicBezTo>
                  <a:cubicBezTo>
                    <a:pt x="54" y="12"/>
                    <a:pt x="54" y="12"/>
                    <a:pt x="54" y="12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44" y="9"/>
                    <a:pt x="44" y="9"/>
                    <a:pt x="44" y="9"/>
                  </a:cubicBezTo>
                  <a:cubicBezTo>
                    <a:pt x="44" y="9"/>
                    <a:pt x="44" y="9"/>
                    <a:pt x="44" y="9"/>
                  </a:cubicBezTo>
                  <a:cubicBezTo>
                    <a:pt x="35" y="3"/>
                    <a:pt x="35" y="3"/>
                    <a:pt x="35" y="3"/>
                  </a:cubicBezTo>
                  <a:cubicBezTo>
                    <a:pt x="31" y="1"/>
                    <a:pt x="28" y="0"/>
                    <a:pt x="24" y="1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2" y="3"/>
                    <a:pt x="23" y="5"/>
                    <a:pt x="26" y="6"/>
                  </a:cubicBezTo>
                  <a:cubicBezTo>
                    <a:pt x="28" y="7"/>
                    <a:pt x="28" y="9"/>
                    <a:pt x="27" y="1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31" name="Freeform 28"/>
            <p:cNvSpPr>
              <a:spLocks/>
            </p:cNvSpPr>
            <p:nvPr/>
          </p:nvSpPr>
          <p:spPr bwMode="auto">
            <a:xfrm>
              <a:off x="4363429" y="2609436"/>
              <a:ext cx="527402" cy="502077"/>
            </a:xfrm>
            <a:custGeom>
              <a:avLst/>
              <a:gdLst>
                <a:gd name="T0" fmla="*/ 81 w 188"/>
                <a:gd name="T1" fmla="*/ 38 h 179"/>
                <a:gd name="T2" fmla="*/ 71 w 188"/>
                <a:gd name="T3" fmla="*/ 40 h 179"/>
                <a:gd name="T4" fmla="*/ 59 w 188"/>
                <a:gd name="T5" fmla="*/ 46 h 179"/>
                <a:gd name="T6" fmla="*/ 46 w 188"/>
                <a:gd name="T7" fmla="*/ 57 h 179"/>
                <a:gd name="T8" fmla="*/ 46 w 188"/>
                <a:gd name="T9" fmla="*/ 58 h 179"/>
                <a:gd name="T10" fmla="*/ 35 w 188"/>
                <a:gd name="T11" fmla="*/ 70 h 179"/>
                <a:gd name="T12" fmla="*/ 22 w 188"/>
                <a:gd name="T13" fmla="*/ 70 h 179"/>
                <a:gd name="T14" fmla="*/ 16 w 188"/>
                <a:gd name="T15" fmla="*/ 64 h 179"/>
                <a:gd name="T16" fmla="*/ 18 w 188"/>
                <a:gd name="T17" fmla="*/ 87 h 179"/>
                <a:gd name="T18" fmla="*/ 3 w 188"/>
                <a:gd name="T19" fmla="*/ 110 h 179"/>
                <a:gd name="T20" fmla="*/ 0 w 188"/>
                <a:gd name="T21" fmla="*/ 114 h 179"/>
                <a:gd name="T22" fmla="*/ 17 w 188"/>
                <a:gd name="T23" fmla="*/ 120 h 179"/>
                <a:gd name="T24" fmla="*/ 18 w 188"/>
                <a:gd name="T25" fmla="*/ 120 h 179"/>
                <a:gd name="T26" fmla="*/ 24 w 188"/>
                <a:gd name="T27" fmla="*/ 124 h 179"/>
                <a:gd name="T28" fmla="*/ 24 w 188"/>
                <a:gd name="T29" fmla="*/ 124 h 179"/>
                <a:gd name="T30" fmla="*/ 40 w 188"/>
                <a:gd name="T31" fmla="*/ 136 h 179"/>
                <a:gd name="T32" fmla="*/ 57 w 188"/>
                <a:gd name="T33" fmla="*/ 112 h 179"/>
                <a:gd name="T34" fmla="*/ 62 w 188"/>
                <a:gd name="T35" fmla="*/ 106 h 179"/>
                <a:gd name="T36" fmla="*/ 75 w 188"/>
                <a:gd name="T37" fmla="*/ 102 h 179"/>
                <a:gd name="T38" fmla="*/ 88 w 188"/>
                <a:gd name="T39" fmla="*/ 100 h 179"/>
                <a:gd name="T40" fmla="*/ 94 w 188"/>
                <a:gd name="T41" fmla="*/ 111 h 179"/>
                <a:gd name="T42" fmla="*/ 96 w 188"/>
                <a:gd name="T43" fmla="*/ 119 h 179"/>
                <a:gd name="T44" fmla="*/ 93 w 188"/>
                <a:gd name="T45" fmla="*/ 135 h 179"/>
                <a:gd name="T46" fmla="*/ 93 w 188"/>
                <a:gd name="T47" fmla="*/ 136 h 179"/>
                <a:gd name="T48" fmla="*/ 86 w 188"/>
                <a:gd name="T49" fmla="*/ 156 h 179"/>
                <a:gd name="T50" fmla="*/ 92 w 188"/>
                <a:gd name="T51" fmla="*/ 152 h 179"/>
                <a:gd name="T52" fmla="*/ 98 w 188"/>
                <a:gd name="T53" fmla="*/ 154 h 179"/>
                <a:gd name="T54" fmla="*/ 97 w 188"/>
                <a:gd name="T55" fmla="*/ 161 h 179"/>
                <a:gd name="T56" fmla="*/ 92 w 188"/>
                <a:gd name="T57" fmla="*/ 168 h 179"/>
                <a:gd name="T58" fmla="*/ 90 w 188"/>
                <a:gd name="T59" fmla="*/ 172 h 179"/>
                <a:gd name="T60" fmla="*/ 85 w 188"/>
                <a:gd name="T61" fmla="*/ 173 h 179"/>
                <a:gd name="T62" fmla="*/ 80 w 188"/>
                <a:gd name="T63" fmla="*/ 179 h 179"/>
                <a:gd name="T64" fmla="*/ 100 w 188"/>
                <a:gd name="T65" fmla="*/ 164 h 179"/>
                <a:gd name="T66" fmla="*/ 130 w 188"/>
                <a:gd name="T67" fmla="*/ 134 h 179"/>
                <a:gd name="T68" fmla="*/ 137 w 188"/>
                <a:gd name="T69" fmla="*/ 130 h 179"/>
                <a:gd name="T70" fmla="*/ 153 w 188"/>
                <a:gd name="T71" fmla="*/ 127 h 179"/>
                <a:gd name="T72" fmla="*/ 164 w 188"/>
                <a:gd name="T73" fmla="*/ 105 h 179"/>
                <a:gd name="T74" fmla="*/ 188 w 188"/>
                <a:gd name="T75" fmla="*/ 78 h 179"/>
                <a:gd name="T76" fmla="*/ 182 w 188"/>
                <a:gd name="T77" fmla="*/ 61 h 179"/>
                <a:gd name="T78" fmla="*/ 174 w 188"/>
                <a:gd name="T79" fmla="*/ 58 h 179"/>
                <a:gd name="T80" fmla="*/ 172 w 188"/>
                <a:gd name="T81" fmla="*/ 55 h 179"/>
                <a:gd name="T82" fmla="*/ 159 w 188"/>
                <a:gd name="T83" fmla="*/ 22 h 179"/>
                <a:gd name="T84" fmla="*/ 154 w 188"/>
                <a:gd name="T85" fmla="*/ 6 h 179"/>
                <a:gd name="T86" fmla="*/ 148 w 188"/>
                <a:gd name="T87" fmla="*/ 12 h 179"/>
                <a:gd name="T88" fmla="*/ 134 w 188"/>
                <a:gd name="T89" fmla="*/ 6 h 179"/>
                <a:gd name="T90" fmla="*/ 125 w 188"/>
                <a:gd name="T91" fmla="*/ 6 h 179"/>
                <a:gd name="T92" fmla="*/ 115 w 188"/>
                <a:gd name="T93" fmla="*/ 2 h 179"/>
                <a:gd name="T94" fmla="*/ 114 w 188"/>
                <a:gd name="T95" fmla="*/ 16 h 179"/>
                <a:gd name="T96" fmla="*/ 114 w 188"/>
                <a:gd name="T97" fmla="*/ 16 h 179"/>
                <a:gd name="T98" fmla="*/ 105 w 188"/>
                <a:gd name="T99" fmla="*/ 24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88" h="179">
                  <a:moveTo>
                    <a:pt x="86" y="24"/>
                  </a:moveTo>
                  <a:cubicBezTo>
                    <a:pt x="82" y="30"/>
                    <a:pt x="82" y="30"/>
                    <a:pt x="82" y="30"/>
                  </a:cubicBezTo>
                  <a:cubicBezTo>
                    <a:pt x="81" y="31"/>
                    <a:pt x="80" y="34"/>
                    <a:pt x="81" y="38"/>
                  </a:cubicBezTo>
                  <a:cubicBezTo>
                    <a:pt x="81" y="40"/>
                    <a:pt x="81" y="40"/>
                    <a:pt x="81" y="40"/>
                  </a:cubicBezTo>
                  <a:cubicBezTo>
                    <a:pt x="72" y="40"/>
                    <a:pt x="72" y="40"/>
                    <a:pt x="72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59" y="46"/>
                    <a:pt x="59" y="46"/>
                    <a:pt x="59" y="46"/>
                  </a:cubicBezTo>
                  <a:cubicBezTo>
                    <a:pt x="58" y="47"/>
                    <a:pt x="58" y="47"/>
                    <a:pt x="58" y="47"/>
                  </a:cubicBezTo>
                  <a:cubicBezTo>
                    <a:pt x="52" y="51"/>
                    <a:pt x="52" y="51"/>
                    <a:pt x="52" y="51"/>
                  </a:cubicBezTo>
                  <a:cubicBezTo>
                    <a:pt x="46" y="57"/>
                    <a:pt x="46" y="57"/>
                    <a:pt x="46" y="57"/>
                  </a:cubicBezTo>
                  <a:cubicBezTo>
                    <a:pt x="46" y="57"/>
                    <a:pt x="46" y="57"/>
                    <a:pt x="46" y="57"/>
                  </a:cubicBezTo>
                  <a:cubicBezTo>
                    <a:pt x="46" y="58"/>
                    <a:pt x="46" y="58"/>
                    <a:pt x="46" y="58"/>
                  </a:cubicBezTo>
                  <a:cubicBezTo>
                    <a:pt x="46" y="58"/>
                    <a:pt x="46" y="58"/>
                    <a:pt x="46" y="58"/>
                  </a:cubicBezTo>
                  <a:cubicBezTo>
                    <a:pt x="36" y="70"/>
                    <a:pt x="36" y="70"/>
                    <a:pt x="36" y="70"/>
                  </a:cubicBezTo>
                  <a:cubicBezTo>
                    <a:pt x="36" y="70"/>
                    <a:pt x="36" y="70"/>
                    <a:pt x="36" y="70"/>
                  </a:cubicBezTo>
                  <a:cubicBezTo>
                    <a:pt x="35" y="70"/>
                    <a:pt x="35" y="70"/>
                    <a:pt x="35" y="70"/>
                  </a:cubicBezTo>
                  <a:cubicBezTo>
                    <a:pt x="28" y="74"/>
                    <a:pt x="28" y="74"/>
                    <a:pt x="28" y="74"/>
                  </a:cubicBezTo>
                  <a:cubicBezTo>
                    <a:pt x="22" y="70"/>
                    <a:pt x="22" y="70"/>
                    <a:pt x="22" y="70"/>
                  </a:cubicBezTo>
                  <a:cubicBezTo>
                    <a:pt x="22" y="70"/>
                    <a:pt x="22" y="70"/>
                    <a:pt x="22" y="70"/>
                  </a:cubicBezTo>
                  <a:cubicBezTo>
                    <a:pt x="22" y="70"/>
                    <a:pt x="22" y="70"/>
                    <a:pt x="22" y="70"/>
                  </a:cubicBezTo>
                  <a:cubicBezTo>
                    <a:pt x="22" y="70"/>
                    <a:pt x="22" y="70"/>
                    <a:pt x="22" y="70"/>
                  </a:cubicBezTo>
                  <a:cubicBezTo>
                    <a:pt x="16" y="64"/>
                    <a:pt x="16" y="64"/>
                    <a:pt x="16" y="64"/>
                  </a:cubicBezTo>
                  <a:cubicBezTo>
                    <a:pt x="12" y="62"/>
                    <a:pt x="12" y="62"/>
                    <a:pt x="12" y="62"/>
                  </a:cubicBezTo>
                  <a:cubicBezTo>
                    <a:pt x="15" y="78"/>
                    <a:pt x="15" y="78"/>
                    <a:pt x="15" y="78"/>
                  </a:cubicBezTo>
                  <a:cubicBezTo>
                    <a:pt x="18" y="87"/>
                    <a:pt x="18" y="87"/>
                    <a:pt x="18" y="87"/>
                  </a:cubicBezTo>
                  <a:cubicBezTo>
                    <a:pt x="12" y="92"/>
                    <a:pt x="12" y="92"/>
                    <a:pt x="12" y="92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3" y="110"/>
                    <a:pt x="3" y="110"/>
                    <a:pt x="3" y="110"/>
                  </a:cubicBezTo>
                  <a:cubicBezTo>
                    <a:pt x="3" y="110"/>
                    <a:pt x="3" y="110"/>
                    <a:pt x="3" y="110"/>
                  </a:cubicBezTo>
                  <a:cubicBezTo>
                    <a:pt x="2" y="110"/>
                    <a:pt x="2" y="110"/>
                    <a:pt x="2" y="110"/>
                  </a:cubicBezTo>
                  <a:cubicBezTo>
                    <a:pt x="0" y="114"/>
                    <a:pt x="0" y="114"/>
                    <a:pt x="0" y="114"/>
                  </a:cubicBezTo>
                  <a:cubicBezTo>
                    <a:pt x="2" y="116"/>
                    <a:pt x="2" y="116"/>
                    <a:pt x="2" y="116"/>
                  </a:cubicBezTo>
                  <a:cubicBezTo>
                    <a:pt x="5" y="116"/>
                    <a:pt x="5" y="116"/>
                    <a:pt x="5" y="116"/>
                  </a:cubicBezTo>
                  <a:cubicBezTo>
                    <a:pt x="17" y="120"/>
                    <a:pt x="17" y="120"/>
                    <a:pt x="17" y="120"/>
                  </a:cubicBezTo>
                  <a:cubicBezTo>
                    <a:pt x="17" y="120"/>
                    <a:pt x="17" y="120"/>
                    <a:pt x="17" y="120"/>
                  </a:cubicBezTo>
                  <a:cubicBezTo>
                    <a:pt x="18" y="120"/>
                    <a:pt x="18" y="120"/>
                    <a:pt x="18" y="120"/>
                  </a:cubicBezTo>
                  <a:cubicBezTo>
                    <a:pt x="18" y="120"/>
                    <a:pt x="18" y="120"/>
                    <a:pt x="18" y="120"/>
                  </a:cubicBezTo>
                  <a:cubicBezTo>
                    <a:pt x="18" y="120"/>
                    <a:pt x="18" y="120"/>
                    <a:pt x="18" y="120"/>
                  </a:cubicBezTo>
                  <a:cubicBezTo>
                    <a:pt x="20" y="122"/>
                    <a:pt x="20" y="122"/>
                    <a:pt x="20" y="122"/>
                  </a:cubicBezTo>
                  <a:cubicBezTo>
                    <a:pt x="24" y="124"/>
                    <a:pt x="24" y="124"/>
                    <a:pt x="24" y="124"/>
                  </a:cubicBezTo>
                  <a:cubicBezTo>
                    <a:pt x="24" y="124"/>
                    <a:pt x="24" y="124"/>
                    <a:pt x="24" y="124"/>
                  </a:cubicBezTo>
                  <a:cubicBezTo>
                    <a:pt x="24" y="124"/>
                    <a:pt x="24" y="124"/>
                    <a:pt x="24" y="124"/>
                  </a:cubicBezTo>
                  <a:cubicBezTo>
                    <a:pt x="24" y="124"/>
                    <a:pt x="24" y="124"/>
                    <a:pt x="24" y="124"/>
                  </a:cubicBezTo>
                  <a:cubicBezTo>
                    <a:pt x="26" y="126"/>
                    <a:pt x="26" y="128"/>
                    <a:pt x="26" y="129"/>
                  </a:cubicBezTo>
                  <a:cubicBezTo>
                    <a:pt x="28" y="133"/>
                    <a:pt x="28" y="133"/>
                    <a:pt x="28" y="133"/>
                  </a:cubicBezTo>
                  <a:cubicBezTo>
                    <a:pt x="40" y="136"/>
                    <a:pt x="40" y="136"/>
                    <a:pt x="40" y="136"/>
                  </a:cubicBezTo>
                  <a:cubicBezTo>
                    <a:pt x="44" y="136"/>
                    <a:pt x="44" y="136"/>
                    <a:pt x="44" y="136"/>
                  </a:cubicBezTo>
                  <a:cubicBezTo>
                    <a:pt x="47" y="131"/>
                    <a:pt x="47" y="131"/>
                    <a:pt x="47" y="131"/>
                  </a:cubicBezTo>
                  <a:cubicBezTo>
                    <a:pt x="57" y="112"/>
                    <a:pt x="57" y="112"/>
                    <a:pt x="57" y="112"/>
                  </a:cubicBezTo>
                  <a:cubicBezTo>
                    <a:pt x="57" y="112"/>
                    <a:pt x="57" y="112"/>
                    <a:pt x="57" y="112"/>
                  </a:cubicBezTo>
                  <a:cubicBezTo>
                    <a:pt x="57" y="112"/>
                    <a:pt x="57" y="112"/>
                    <a:pt x="57" y="112"/>
                  </a:cubicBezTo>
                  <a:cubicBezTo>
                    <a:pt x="62" y="106"/>
                    <a:pt x="62" y="106"/>
                    <a:pt x="62" y="106"/>
                  </a:cubicBezTo>
                  <a:cubicBezTo>
                    <a:pt x="62" y="106"/>
                    <a:pt x="62" y="106"/>
                    <a:pt x="62" y="106"/>
                  </a:cubicBezTo>
                  <a:cubicBezTo>
                    <a:pt x="70" y="102"/>
                    <a:pt x="70" y="102"/>
                    <a:pt x="70" y="102"/>
                  </a:cubicBezTo>
                  <a:cubicBezTo>
                    <a:pt x="75" y="102"/>
                    <a:pt x="75" y="102"/>
                    <a:pt x="75" y="102"/>
                  </a:cubicBezTo>
                  <a:cubicBezTo>
                    <a:pt x="77" y="98"/>
                    <a:pt x="78" y="97"/>
                    <a:pt x="80" y="97"/>
                  </a:cubicBezTo>
                  <a:cubicBezTo>
                    <a:pt x="82" y="97"/>
                    <a:pt x="84" y="98"/>
                    <a:pt x="87" y="99"/>
                  </a:cubicBezTo>
                  <a:cubicBezTo>
                    <a:pt x="88" y="100"/>
                    <a:pt x="88" y="100"/>
                    <a:pt x="88" y="100"/>
                  </a:cubicBezTo>
                  <a:cubicBezTo>
                    <a:pt x="88" y="100"/>
                    <a:pt x="88" y="100"/>
                    <a:pt x="88" y="100"/>
                  </a:cubicBezTo>
                  <a:cubicBezTo>
                    <a:pt x="94" y="110"/>
                    <a:pt x="94" y="110"/>
                    <a:pt x="94" y="110"/>
                  </a:cubicBezTo>
                  <a:cubicBezTo>
                    <a:pt x="94" y="111"/>
                    <a:pt x="94" y="111"/>
                    <a:pt x="94" y="111"/>
                  </a:cubicBezTo>
                  <a:cubicBezTo>
                    <a:pt x="95" y="111"/>
                    <a:pt x="95" y="111"/>
                    <a:pt x="95" y="111"/>
                  </a:cubicBezTo>
                  <a:cubicBezTo>
                    <a:pt x="95" y="112"/>
                    <a:pt x="95" y="112"/>
                    <a:pt x="95" y="112"/>
                  </a:cubicBezTo>
                  <a:cubicBezTo>
                    <a:pt x="96" y="119"/>
                    <a:pt x="96" y="119"/>
                    <a:pt x="96" y="119"/>
                  </a:cubicBezTo>
                  <a:cubicBezTo>
                    <a:pt x="95" y="128"/>
                    <a:pt x="95" y="128"/>
                    <a:pt x="95" y="128"/>
                  </a:cubicBezTo>
                  <a:cubicBezTo>
                    <a:pt x="95" y="128"/>
                    <a:pt x="95" y="128"/>
                    <a:pt x="95" y="128"/>
                  </a:cubicBezTo>
                  <a:cubicBezTo>
                    <a:pt x="93" y="135"/>
                    <a:pt x="93" y="135"/>
                    <a:pt x="93" y="135"/>
                  </a:cubicBezTo>
                  <a:cubicBezTo>
                    <a:pt x="93" y="135"/>
                    <a:pt x="93" y="135"/>
                    <a:pt x="93" y="135"/>
                  </a:cubicBezTo>
                  <a:cubicBezTo>
                    <a:pt x="93" y="136"/>
                    <a:pt x="93" y="136"/>
                    <a:pt x="93" y="136"/>
                  </a:cubicBezTo>
                  <a:cubicBezTo>
                    <a:pt x="93" y="136"/>
                    <a:pt x="93" y="136"/>
                    <a:pt x="93" y="136"/>
                  </a:cubicBezTo>
                  <a:cubicBezTo>
                    <a:pt x="88" y="142"/>
                    <a:pt x="88" y="142"/>
                    <a:pt x="88" y="142"/>
                  </a:cubicBezTo>
                  <a:cubicBezTo>
                    <a:pt x="85" y="147"/>
                    <a:pt x="85" y="147"/>
                    <a:pt x="85" y="147"/>
                  </a:cubicBezTo>
                  <a:cubicBezTo>
                    <a:pt x="86" y="156"/>
                    <a:pt x="86" y="156"/>
                    <a:pt x="86" y="156"/>
                  </a:cubicBezTo>
                  <a:cubicBezTo>
                    <a:pt x="86" y="156"/>
                    <a:pt x="86" y="156"/>
                    <a:pt x="86" y="156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3" y="151"/>
                    <a:pt x="93" y="151"/>
                    <a:pt x="93" y="151"/>
                  </a:cubicBezTo>
                  <a:cubicBezTo>
                    <a:pt x="94" y="150"/>
                    <a:pt x="94" y="150"/>
                    <a:pt x="94" y="150"/>
                  </a:cubicBezTo>
                  <a:cubicBezTo>
                    <a:pt x="98" y="154"/>
                    <a:pt x="98" y="154"/>
                    <a:pt x="98" y="154"/>
                  </a:cubicBezTo>
                  <a:cubicBezTo>
                    <a:pt x="98" y="154"/>
                    <a:pt x="98" y="154"/>
                    <a:pt x="98" y="154"/>
                  </a:cubicBezTo>
                  <a:cubicBezTo>
                    <a:pt x="98" y="161"/>
                    <a:pt x="98" y="161"/>
                    <a:pt x="98" y="161"/>
                  </a:cubicBezTo>
                  <a:cubicBezTo>
                    <a:pt x="97" y="161"/>
                    <a:pt x="97" y="161"/>
                    <a:pt x="97" y="161"/>
                  </a:cubicBezTo>
                  <a:cubicBezTo>
                    <a:pt x="94" y="162"/>
                    <a:pt x="94" y="162"/>
                    <a:pt x="94" y="162"/>
                  </a:cubicBezTo>
                  <a:cubicBezTo>
                    <a:pt x="92" y="164"/>
                    <a:pt x="92" y="164"/>
                    <a:pt x="92" y="164"/>
                  </a:cubicBezTo>
                  <a:cubicBezTo>
                    <a:pt x="92" y="168"/>
                    <a:pt x="92" y="168"/>
                    <a:pt x="92" y="168"/>
                  </a:cubicBezTo>
                  <a:cubicBezTo>
                    <a:pt x="92" y="168"/>
                    <a:pt x="92" y="168"/>
                    <a:pt x="92" y="168"/>
                  </a:cubicBezTo>
                  <a:cubicBezTo>
                    <a:pt x="92" y="168"/>
                    <a:pt x="92" y="168"/>
                    <a:pt x="92" y="168"/>
                  </a:cubicBezTo>
                  <a:cubicBezTo>
                    <a:pt x="90" y="172"/>
                    <a:pt x="90" y="172"/>
                    <a:pt x="90" y="172"/>
                  </a:cubicBezTo>
                  <a:cubicBezTo>
                    <a:pt x="89" y="172"/>
                    <a:pt x="89" y="172"/>
                    <a:pt x="89" y="172"/>
                  </a:cubicBezTo>
                  <a:cubicBezTo>
                    <a:pt x="88" y="173"/>
                    <a:pt x="88" y="173"/>
                    <a:pt x="88" y="173"/>
                  </a:cubicBezTo>
                  <a:cubicBezTo>
                    <a:pt x="85" y="173"/>
                    <a:pt x="85" y="173"/>
                    <a:pt x="85" y="173"/>
                  </a:cubicBezTo>
                  <a:cubicBezTo>
                    <a:pt x="82" y="174"/>
                    <a:pt x="82" y="174"/>
                    <a:pt x="82" y="174"/>
                  </a:cubicBezTo>
                  <a:cubicBezTo>
                    <a:pt x="80" y="178"/>
                    <a:pt x="80" y="178"/>
                    <a:pt x="80" y="178"/>
                  </a:cubicBezTo>
                  <a:cubicBezTo>
                    <a:pt x="80" y="179"/>
                    <a:pt x="80" y="179"/>
                    <a:pt x="80" y="179"/>
                  </a:cubicBezTo>
                  <a:cubicBezTo>
                    <a:pt x="93" y="178"/>
                    <a:pt x="93" y="178"/>
                    <a:pt x="93" y="178"/>
                  </a:cubicBezTo>
                  <a:cubicBezTo>
                    <a:pt x="96" y="176"/>
                    <a:pt x="96" y="176"/>
                    <a:pt x="96" y="176"/>
                  </a:cubicBezTo>
                  <a:cubicBezTo>
                    <a:pt x="100" y="164"/>
                    <a:pt x="100" y="164"/>
                    <a:pt x="100" y="164"/>
                  </a:cubicBezTo>
                  <a:cubicBezTo>
                    <a:pt x="100" y="164"/>
                    <a:pt x="100" y="164"/>
                    <a:pt x="100" y="164"/>
                  </a:cubicBezTo>
                  <a:cubicBezTo>
                    <a:pt x="130" y="134"/>
                    <a:pt x="130" y="134"/>
                    <a:pt x="130" y="134"/>
                  </a:cubicBezTo>
                  <a:cubicBezTo>
                    <a:pt x="130" y="134"/>
                    <a:pt x="130" y="134"/>
                    <a:pt x="130" y="134"/>
                  </a:cubicBezTo>
                  <a:cubicBezTo>
                    <a:pt x="137" y="130"/>
                    <a:pt x="137" y="130"/>
                    <a:pt x="137" y="130"/>
                  </a:cubicBezTo>
                  <a:cubicBezTo>
                    <a:pt x="137" y="130"/>
                    <a:pt x="137" y="130"/>
                    <a:pt x="137" y="130"/>
                  </a:cubicBezTo>
                  <a:cubicBezTo>
                    <a:pt x="137" y="130"/>
                    <a:pt x="137" y="130"/>
                    <a:pt x="137" y="130"/>
                  </a:cubicBezTo>
                  <a:cubicBezTo>
                    <a:pt x="142" y="130"/>
                    <a:pt x="142" y="130"/>
                    <a:pt x="142" y="130"/>
                  </a:cubicBezTo>
                  <a:cubicBezTo>
                    <a:pt x="148" y="129"/>
                    <a:pt x="148" y="129"/>
                    <a:pt x="148" y="129"/>
                  </a:cubicBezTo>
                  <a:cubicBezTo>
                    <a:pt x="153" y="127"/>
                    <a:pt x="153" y="127"/>
                    <a:pt x="153" y="127"/>
                  </a:cubicBezTo>
                  <a:cubicBezTo>
                    <a:pt x="157" y="122"/>
                    <a:pt x="157" y="122"/>
                    <a:pt x="157" y="122"/>
                  </a:cubicBezTo>
                  <a:cubicBezTo>
                    <a:pt x="164" y="105"/>
                    <a:pt x="164" y="105"/>
                    <a:pt x="164" y="105"/>
                  </a:cubicBezTo>
                  <a:cubicBezTo>
                    <a:pt x="164" y="105"/>
                    <a:pt x="164" y="105"/>
                    <a:pt x="164" y="105"/>
                  </a:cubicBezTo>
                  <a:cubicBezTo>
                    <a:pt x="164" y="104"/>
                    <a:pt x="164" y="104"/>
                    <a:pt x="164" y="104"/>
                  </a:cubicBezTo>
                  <a:cubicBezTo>
                    <a:pt x="188" y="78"/>
                    <a:pt x="188" y="78"/>
                    <a:pt x="188" y="78"/>
                  </a:cubicBezTo>
                  <a:cubicBezTo>
                    <a:pt x="188" y="78"/>
                    <a:pt x="188" y="78"/>
                    <a:pt x="188" y="78"/>
                  </a:cubicBezTo>
                  <a:cubicBezTo>
                    <a:pt x="187" y="64"/>
                    <a:pt x="187" y="64"/>
                    <a:pt x="187" y="64"/>
                  </a:cubicBezTo>
                  <a:cubicBezTo>
                    <a:pt x="186" y="64"/>
                    <a:pt x="184" y="63"/>
                    <a:pt x="183" y="62"/>
                  </a:cubicBezTo>
                  <a:cubicBezTo>
                    <a:pt x="182" y="61"/>
                    <a:pt x="182" y="61"/>
                    <a:pt x="182" y="61"/>
                  </a:cubicBezTo>
                  <a:cubicBezTo>
                    <a:pt x="182" y="61"/>
                    <a:pt x="182" y="61"/>
                    <a:pt x="182" y="61"/>
                  </a:cubicBezTo>
                  <a:cubicBezTo>
                    <a:pt x="178" y="62"/>
                    <a:pt x="178" y="62"/>
                    <a:pt x="178" y="62"/>
                  </a:cubicBezTo>
                  <a:cubicBezTo>
                    <a:pt x="176" y="61"/>
                    <a:pt x="175" y="60"/>
                    <a:pt x="174" y="58"/>
                  </a:cubicBezTo>
                  <a:cubicBezTo>
                    <a:pt x="172" y="56"/>
                    <a:pt x="172" y="56"/>
                    <a:pt x="172" y="56"/>
                  </a:cubicBezTo>
                  <a:cubicBezTo>
                    <a:pt x="172" y="55"/>
                    <a:pt x="172" y="55"/>
                    <a:pt x="172" y="55"/>
                  </a:cubicBezTo>
                  <a:cubicBezTo>
                    <a:pt x="172" y="55"/>
                    <a:pt x="172" y="55"/>
                    <a:pt x="172" y="55"/>
                  </a:cubicBezTo>
                  <a:cubicBezTo>
                    <a:pt x="172" y="33"/>
                    <a:pt x="172" y="33"/>
                    <a:pt x="172" y="33"/>
                  </a:cubicBezTo>
                  <a:cubicBezTo>
                    <a:pt x="170" y="32"/>
                    <a:pt x="167" y="31"/>
                    <a:pt x="164" y="28"/>
                  </a:cubicBezTo>
                  <a:cubicBezTo>
                    <a:pt x="159" y="22"/>
                    <a:pt x="159" y="22"/>
                    <a:pt x="159" y="22"/>
                  </a:cubicBezTo>
                  <a:cubicBezTo>
                    <a:pt x="154" y="16"/>
                    <a:pt x="154" y="16"/>
                    <a:pt x="154" y="16"/>
                  </a:cubicBezTo>
                  <a:cubicBezTo>
                    <a:pt x="154" y="14"/>
                    <a:pt x="154" y="12"/>
                    <a:pt x="154" y="8"/>
                  </a:cubicBezTo>
                  <a:cubicBezTo>
                    <a:pt x="154" y="6"/>
                    <a:pt x="154" y="6"/>
                    <a:pt x="154" y="6"/>
                  </a:cubicBezTo>
                  <a:cubicBezTo>
                    <a:pt x="152" y="2"/>
                    <a:pt x="152" y="2"/>
                    <a:pt x="152" y="2"/>
                  </a:cubicBezTo>
                  <a:cubicBezTo>
                    <a:pt x="151" y="6"/>
                    <a:pt x="151" y="6"/>
                    <a:pt x="151" y="6"/>
                  </a:cubicBezTo>
                  <a:cubicBezTo>
                    <a:pt x="148" y="12"/>
                    <a:pt x="148" y="12"/>
                    <a:pt x="148" y="12"/>
                  </a:cubicBezTo>
                  <a:cubicBezTo>
                    <a:pt x="146" y="12"/>
                    <a:pt x="146" y="12"/>
                    <a:pt x="146" y="12"/>
                  </a:cubicBezTo>
                  <a:cubicBezTo>
                    <a:pt x="144" y="12"/>
                    <a:pt x="140" y="12"/>
                    <a:pt x="138" y="11"/>
                  </a:cubicBezTo>
                  <a:cubicBezTo>
                    <a:pt x="136" y="10"/>
                    <a:pt x="134" y="8"/>
                    <a:pt x="134" y="6"/>
                  </a:cubicBezTo>
                  <a:cubicBezTo>
                    <a:pt x="134" y="4"/>
                    <a:pt x="134" y="4"/>
                    <a:pt x="134" y="4"/>
                  </a:cubicBezTo>
                  <a:cubicBezTo>
                    <a:pt x="132" y="4"/>
                    <a:pt x="132" y="4"/>
                    <a:pt x="132" y="4"/>
                  </a:cubicBezTo>
                  <a:cubicBezTo>
                    <a:pt x="125" y="6"/>
                    <a:pt x="125" y="6"/>
                    <a:pt x="125" y="6"/>
                  </a:cubicBezTo>
                  <a:cubicBezTo>
                    <a:pt x="119" y="0"/>
                    <a:pt x="119" y="0"/>
                    <a:pt x="119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5" y="2"/>
                    <a:pt x="115" y="2"/>
                    <a:pt x="115" y="2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18" y="7"/>
                    <a:pt x="118" y="7"/>
                    <a:pt x="118" y="7"/>
                  </a:cubicBezTo>
                  <a:cubicBezTo>
                    <a:pt x="114" y="16"/>
                    <a:pt x="114" y="16"/>
                    <a:pt x="114" y="16"/>
                  </a:cubicBezTo>
                  <a:cubicBezTo>
                    <a:pt x="114" y="16"/>
                    <a:pt x="114" y="16"/>
                    <a:pt x="114" y="16"/>
                  </a:cubicBezTo>
                  <a:cubicBezTo>
                    <a:pt x="114" y="16"/>
                    <a:pt x="114" y="16"/>
                    <a:pt x="114" y="16"/>
                  </a:cubicBezTo>
                  <a:cubicBezTo>
                    <a:pt x="114" y="16"/>
                    <a:pt x="114" y="16"/>
                    <a:pt x="114" y="16"/>
                  </a:cubicBezTo>
                  <a:cubicBezTo>
                    <a:pt x="106" y="24"/>
                    <a:pt x="106" y="24"/>
                    <a:pt x="106" y="24"/>
                  </a:cubicBezTo>
                  <a:cubicBezTo>
                    <a:pt x="106" y="24"/>
                    <a:pt x="106" y="24"/>
                    <a:pt x="106" y="24"/>
                  </a:cubicBezTo>
                  <a:cubicBezTo>
                    <a:pt x="105" y="24"/>
                    <a:pt x="105" y="24"/>
                    <a:pt x="105" y="24"/>
                  </a:cubicBezTo>
                  <a:cubicBezTo>
                    <a:pt x="94" y="26"/>
                    <a:pt x="94" y="26"/>
                    <a:pt x="94" y="26"/>
                  </a:cubicBezTo>
                  <a:lnTo>
                    <a:pt x="86" y="2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32" name="Freeform 29"/>
            <p:cNvSpPr>
              <a:spLocks/>
            </p:cNvSpPr>
            <p:nvPr/>
          </p:nvSpPr>
          <p:spPr bwMode="auto">
            <a:xfrm>
              <a:off x="4483992" y="2309400"/>
              <a:ext cx="752014" cy="510335"/>
            </a:xfrm>
            <a:custGeom>
              <a:avLst/>
              <a:gdLst>
                <a:gd name="T0" fmla="*/ 47 w 268"/>
                <a:gd name="T1" fmla="*/ 2 h 182"/>
                <a:gd name="T2" fmla="*/ 36 w 268"/>
                <a:gd name="T3" fmla="*/ 5 h 182"/>
                <a:gd name="T4" fmla="*/ 34 w 268"/>
                <a:gd name="T5" fmla="*/ 9 h 182"/>
                <a:gd name="T6" fmla="*/ 29 w 268"/>
                <a:gd name="T7" fmla="*/ 17 h 182"/>
                <a:gd name="T8" fmla="*/ 21 w 268"/>
                <a:gd name="T9" fmla="*/ 23 h 182"/>
                <a:gd name="T10" fmla="*/ 11 w 268"/>
                <a:gd name="T11" fmla="*/ 17 h 182"/>
                <a:gd name="T12" fmla="*/ 0 w 268"/>
                <a:gd name="T13" fmla="*/ 19 h 182"/>
                <a:gd name="T14" fmla="*/ 16 w 268"/>
                <a:gd name="T15" fmla="*/ 30 h 182"/>
                <a:gd name="T16" fmla="*/ 17 w 268"/>
                <a:gd name="T17" fmla="*/ 31 h 182"/>
                <a:gd name="T18" fmla="*/ 18 w 268"/>
                <a:gd name="T19" fmla="*/ 51 h 182"/>
                <a:gd name="T20" fmla="*/ 30 w 268"/>
                <a:gd name="T21" fmla="*/ 75 h 182"/>
                <a:gd name="T22" fmla="*/ 38 w 268"/>
                <a:gd name="T23" fmla="*/ 67 h 182"/>
                <a:gd name="T24" fmla="*/ 49 w 268"/>
                <a:gd name="T25" fmla="*/ 65 h 182"/>
                <a:gd name="T26" fmla="*/ 49 w 268"/>
                <a:gd name="T27" fmla="*/ 65 h 182"/>
                <a:gd name="T28" fmla="*/ 59 w 268"/>
                <a:gd name="T29" fmla="*/ 77 h 182"/>
                <a:gd name="T30" fmla="*/ 63 w 268"/>
                <a:gd name="T31" fmla="*/ 88 h 182"/>
                <a:gd name="T32" fmla="*/ 62 w 268"/>
                <a:gd name="T33" fmla="*/ 97 h 182"/>
                <a:gd name="T34" fmla="*/ 69 w 268"/>
                <a:gd name="T35" fmla="*/ 107 h 182"/>
                <a:gd name="T36" fmla="*/ 79 w 268"/>
                <a:gd name="T37" fmla="*/ 104 h 182"/>
                <a:gd name="T38" fmla="*/ 83 w 268"/>
                <a:gd name="T39" fmla="*/ 108 h 182"/>
                <a:gd name="T40" fmla="*/ 96 w 268"/>
                <a:gd name="T41" fmla="*/ 113 h 182"/>
                <a:gd name="T42" fmla="*/ 105 w 268"/>
                <a:gd name="T43" fmla="*/ 110 h 182"/>
                <a:gd name="T44" fmla="*/ 109 w 268"/>
                <a:gd name="T45" fmla="*/ 105 h 182"/>
                <a:gd name="T46" fmla="*/ 115 w 268"/>
                <a:gd name="T47" fmla="*/ 121 h 182"/>
                <a:gd name="T48" fmla="*/ 131 w 268"/>
                <a:gd name="T49" fmla="*/ 136 h 182"/>
                <a:gd name="T50" fmla="*/ 133 w 268"/>
                <a:gd name="T51" fmla="*/ 161 h 182"/>
                <a:gd name="T52" fmla="*/ 143 w 268"/>
                <a:gd name="T53" fmla="*/ 166 h 182"/>
                <a:gd name="T54" fmla="*/ 149 w 268"/>
                <a:gd name="T55" fmla="*/ 182 h 182"/>
                <a:gd name="T56" fmla="*/ 185 w 268"/>
                <a:gd name="T57" fmla="*/ 151 h 182"/>
                <a:gd name="T58" fmla="*/ 200 w 268"/>
                <a:gd name="T59" fmla="*/ 136 h 182"/>
                <a:gd name="T60" fmla="*/ 226 w 268"/>
                <a:gd name="T61" fmla="*/ 113 h 182"/>
                <a:gd name="T62" fmla="*/ 235 w 268"/>
                <a:gd name="T63" fmla="*/ 105 h 182"/>
                <a:gd name="T64" fmla="*/ 238 w 268"/>
                <a:gd name="T65" fmla="*/ 85 h 182"/>
                <a:gd name="T66" fmla="*/ 247 w 268"/>
                <a:gd name="T67" fmla="*/ 83 h 182"/>
                <a:gd name="T68" fmla="*/ 261 w 268"/>
                <a:gd name="T69" fmla="*/ 99 h 182"/>
                <a:gd name="T70" fmla="*/ 259 w 268"/>
                <a:gd name="T71" fmla="*/ 87 h 182"/>
                <a:gd name="T72" fmla="*/ 268 w 268"/>
                <a:gd name="T73" fmla="*/ 79 h 182"/>
                <a:gd name="T74" fmla="*/ 263 w 268"/>
                <a:gd name="T75" fmla="*/ 63 h 182"/>
                <a:gd name="T76" fmla="*/ 245 w 268"/>
                <a:gd name="T77" fmla="*/ 55 h 182"/>
                <a:gd name="T78" fmla="*/ 240 w 268"/>
                <a:gd name="T79" fmla="*/ 54 h 182"/>
                <a:gd name="T80" fmla="*/ 234 w 268"/>
                <a:gd name="T81" fmla="*/ 55 h 182"/>
                <a:gd name="T82" fmla="*/ 223 w 268"/>
                <a:gd name="T83" fmla="*/ 55 h 182"/>
                <a:gd name="T84" fmla="*/ 222 w 268"/>
                <a:gd name="T85" fmla="*/ 69 h 182"/>
                <a:gd name="T86" fmla="*/ 207 w 268"/>
                <a:gd name="T87" fmla="*/ 71 h 182"/>
                <a:gd name="T88" fmla="*/ 187 w 268"/>
                <a:gd name="T89" fmla="*/ 53 h 182"/>
                <a:gd name="T90" fmla="*/ 183 w 268"/>
                <a:gd name="T91" fmla="*/ 44 h 182"/>
                <a:gd name="T92" fmla="*/ 184 w 268"/>
                <a:gd name="T93" fmla="*/ 49 h 182"/>
                <a:gd name="T94" fmla="*/ 179 w 268"/>
                <a:gd name="T95" fmla="*/ 60 h 182"/>
                <a:gd name="T96" fmla="*/ 167 w 268"/>
                <a:gd name="T97" fmla="*/ 57 h 182"/>
                <a:gd name="T98" fmla="*/ 166 w 268"/>
                <a:gd name="T99" fmla="*/ 47 h 182"/>
                <a:gd name="T100" fmla="*/ 156 w 268"/>
                <a:gd name="T101" fmla="*/ 42 h 182"/>
                <a:gd name="T102" fmla="*/ 144 w 268"/>
                <a:gd name="T103" fmla="*/ 35 h 182"/>
                <a:gd name="T104" fmla="*/ 127 w 268"/>
                <a:gd name="T105" fmla="*/ 29 h 182"/>
                <a:gd name="T106" fmla="*/ 117 w 268"/>
                <a:gd name="T107" fmla="*/ 33 h 182"/>
                <a:gd name="T108" fmla="*/ 112 w 268"/>
                <a:gd name="T109" fmla="*/ 24 h 182"/>
                <a:gd name="T110" fmla="*/ 98 w 268"/>
                <a:gd name="T111" fmla="*/ 23 h 182"/>
                <a:gd name="T112" fmla="*/ 82 w 268"/>
                <a:gd name="T113" fmla="*/ 27 h 182"/>
                <a:gd name="T114" fmla="*/ 67 w 268"/>
                <a:gd name="T115" fmla="*/ 26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68" h="182">
                  <a:moveTo>
                    <a:pt x="52" y="8"/>
                  </a:moveTo>
                  <a:cubicBezTo>
                    <a:pt x="51" y="0"/>
                    <a:pt x="51" y="0"/>
                    <a:pt x="51" y="0"/>
                  </a:cubicBezTo>
                  <a:cubicBezTo>
                    <a:pt x="47" y="2"/>
                    <a:pt x="47" y="2"/>
                    <a:pt x="47" y="2"/>
                  </a:cubicBezTo>
                  <a:cubicBezTo>
                    <a:pt x="46" y="2"/>
                    <a:pt x="46" y="2"/>
                    <a:pt x="46" y="2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9"/>
                    <a:pt x="35" y="9"/>
                    <a:pt x="35" y="9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29" y="17"/>
                    <a:pt x="29" y="17"/>
                    <a:pt x="29" y="17"/>
                  </a:cubicBezTo>
                  <a:cubicBezTo>
                    <a:pt x="29" y="17"/>
                    <a:pt x="29" y="17"/>
                    <a:pt x="29" y="17"/>
                  </a:cubicBezTo>
                  <a:cubicBezTo>
                    <a:pt x="29" y="17"/>
                    <a:pt x="29" y="17"/>
                    <a:pt x="29" y="17"/>
                  </a:cubicBezTo>
                  <a:cubicBezTo>
                    <a:pt x="29" y="17"/>
                    <a:pt x="29" y="17"/>
                    <a:pt x="29" y="17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21" y="24"/>
                    <a:pt x="21" y="24"/>
                    <a:pt x="21" y="24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5" y="21"/>
                    <a:pt x="11" y="19"/>
                    <a:pt x="11" y="17"/>
                  </a:cubicBezTo>
                  <a:cubicBezTo>
                    <a:pt x="10" y="16"/>
                    <a:pt x="9" y="16"/>
                    <a:pt x="9" y="15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7" y="31"/>
                    <a:pt x="17" y="31"/>
                    <a:pt x="17" y="31"/>
                  </a:cubicBezTo>
                  <a:cubicBezTo>
                    <a:pt x="17" y="31"/>
                    <a:pt x="17" y="31"/>
                    <a:pt x="17" y="31"/>
                  </a:cubicBezTo>
                  <a:cubicBezTo>
                    <a:pt x="18" y="39"/>
                    <a:pt x="18" y="39"/>
                    <a:pt x="18" y="39"/>
                  </a:cubicBezTo>
                  <a:cubicBezTo>
                    <a:pt x="18" y="39"/>
                    <a:pt x="18" y="39"/>
                    <a:pt x="18" y="39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20" y="59"/>
                    <a:pt x="20" y="59"/>
                    <a:pt x="20" y="59"/>
                  </a:cubicBezTo>
                  <a:cubicBezTo>
                    <a:pt x="25" y="70"/>
                    <a:pt x="25" y="70"/>
                    <a:pt x="25" y="70"/>
                  </a:cubicBezTo>
                  <a:cubicBezTo>
                    <a:pt x="30" y="75"/>
                    <a:pt x="30" y="75"/>
                    <a:pt x="30" y="75"/>
                  </a:cubicBezTo>
                  <a:cubicBezTo>
                    <a:pt x="35" y="72"/>
                    <a:pt x="35" y="72"/>
                    <a:pt x="35" y="72"/>
                  </a:cubicBezTo>
                  <a:cubicBezTo>
                    <a:pt x="38" y="68"/>
                    <a:pt x="38" y="68"/>
                    <a:pt x="38" y="68"/>
                  </a:cubicBezTo>
                  <a:cubicBezTo>
                    <a:pt x="38" y="67"/>
                    <a:pt x="38" y="67"/>
                    <a:pt x="38" y="67"/>
                  </a:cubicBezTo>
                  <a:cubicBezTo>
                    <a:pt x="38" y="67"/>
                    <a:pt x="38" y="67"/>
                    <a:pt x="38" y="67"/>
                  </a:cubicBezTo>
                  <a:cubicBezTo>
                    <a:pt x="44" y="61"/>
                    <a:pt x="44" y="61"/>
                    <a:pt x="44" y="61"/>
                  </a:cubicBezTo>
                  <a:cubicBezTo>
                    <a:pt x="49" y="65"/>
                    <a:pt x="49" y="65"/>
                    <a:pt x="49" y="65"/>
                  </a:cubicBezTo>
                  <a:cubicBezTo>
                    <a:pt x="49" y="65"/>
                    <a:pt x="49" y="65"/>
                    <a:pt x="49" y="65"/>
                  </a:cubicBezTo>
                  <a:cubicBezTo>
                    <a:pt x="49" y="65"/>
                    <a:pt x="49" y="65"/>
                    <a:pt x="49" y="65"/>
                  </a:cubicBezTo>
                  <a:cubicBezTo>
                    <a:pt x="49" y="65"/>
                    <a:pt x="49" y="65"/>
                    <a:pt x="49" y="65"/>
                  </a:cubicBezTo>
                  <a:cubicBezTo>
                    <a:pt x="49" y="66"/>
                    <a:pt x="49" y="66"/>
                    <a:pt x="49" y="66"/>
                  </a:cubicBezTo>
                  <a:cubicBezTo>
                    <a:pt x="53" y="75"/>
                    <a:pt x="53" y="75"/>
                    <a:pt x="53" y="75"/>
                  </a:cubicBezTo>
                  <a:cubicBezTo>
                    <a:pt x="59" y="77"/>
                    <a:pt x="59" y="77"/>
                    <a:pt x="59" y="77"/>
                  </a:cubicBezTo>
                  <a:cubicBezTo>
                    <a:pt x="63" y="87"/>
                    <a:pt x="63" y="87"/>
                    <a:pt x="63" y="87"/>
                  </a:cubicBezTo>
                  <a:cubicBezTo>
                    <a:pt x="63" y="87"/>
                    <a:pt x="63" y="87"/>
                    <a:pt x="63" y="87"/>
                  </a:cubicBezTo>
                  <a:cubicBezTo>
                    <a:pt x="63" y="88"/>
                    <a:pt x="63" y="88"/>
                    <a:pt x="63" y="88"/>
                  </a:cubicBezTo>
                  <a:cubicBezTo>
                    <a:pt x="62" y="97"/>
                    <a:pt x="62" y="97"/>
                    <a:pt x="62" y="97"/>
                  </a:cubicBezTo>
                  <a:cubicBezTo>
                    <a:pt x="62" y="97"/>
                    <a:pt x="62" y="97"/>
                    <a:pt x="62" y="97"/>
                  </a:cubicBezTo>
                  <a:cubicBezTo>
                    <a:pt x="62" y="97"/>
                    <a:pt x="62" y="97"/>
                    <a:pt x="62" y="97"/>
                  </a:cubicBezTo>
                  <a:cubicBezTo>
                    <a:pt x="59" y="105"/>
                    <a:pt x="59" y="105"/>
                    <a:pt x="59" y="105"/>
                  </a:cubicBezTo>
                  <a:cubicBezTo>
                    <a:pt x="64" y="109"/>
                    <a:pt x="64" y="109"/>
                    <a:pt x="64" y="109"/>
                  </a:cubicBezTo>
                  <a:cubicBezTo>
                    <a:pt x="69" y="107"/>
                    <a:pt x="69" y="107"/>
                    <a:pt x="69" y="107"/>
                  </a:cubicBezTo>
                  <a:cubicBezTo>
                    <a:pt x="73" y="102"/>
                    <a:pt x="73" y="102"/>
                    <a:pt x="73" y="102"/>
                  </a:cubicBezTo>
                  <a:cubicBezTo>
                    <a:pt x="75" y="103"/>
                    <a:pt x="75" y="103"/>
                    <a:pt x="75" y="103"/>
                  </a:cubicBezTo>
                  <a:cubicBezTo>
                    <a:pt x="79" y="104"/>
                    <a:pt x="79" y="104"/>
                    <a:pt x="79" y="104"/>
                  </a:cubicBezTo>
                  <a:cubicBezTo>
                    <a:pt x="79" y="104"/>
                    <a:pt x="79" y="104"/>
                    <a:pt x="79" y="104"/>
                  </a:cubicBezTo>
                  <a:cubicBezTo>
                    <a:pt x="79" y="104"/>
                    <a:pt x="79" y="104"/>
                    <a:pt x="79" y="104"/>
                  </a:cubicBezTo>
                  <a:cubicBezTo>
                    <a:pt x="83" y="108"/>
                    <a:pt x="83" y="108"/>
                    <a:pt x="83" y="108"/>
                  </a:cubicBezTo>
                  <a:cubicBezTo>
                    <a:pt x="89" y="107"/>
                    <a:pt x="89" y="107"/>
                    <a:pt x="89" y="107"/>
                  </a:cubicBezTo>
                  <a:cubicBezTo>
                    <a:pt x="93" y="106"/>
                    <a:pt x="95" y="107"/>
                    <a:pt x="96" y="110"/>
                  </a:cubicBezTo>
                  <a:cubicBezTo>
                    <a:pt x="96" y="113"/>
                    <a:pt x="96" y="113"/>
                    <a:pt x="96" y="113"/>
                  </a:cubicBezTo>
                  <a:cubicBezTo>
                    <a:pt x="97" y="114"/>
                    <a:pt x="97" y="114"/>
                    <a:pt x="97" y="114"/>
                  </a:cubicBezTo>
                  <a:cubicBezTo>
                    <a:pt x="102" y="115"/>
                    <a:pt x="102" y="115"/>
                    <a:pt x="102" y="115"/>
                  </a:cubicBezTo>
                  <a:cubicBezTo>
                    <a:pt x="105" y="110"/>
                    <a:pt x="105" y="110"/>
                    <a:pt x="105" y="110"/>
                  </a:cubicBezTo>
                  <a:cubicBezTo>
                    <a:pt x="105" y="108"/>
                    <a:pt x="105" y="108"/>
                    <a:pt x="105" y="108"/>
                  </a:cubicBezTo>
                  <a:cubicBezTo>
                    <a:pt x="105" y="107"/>
                    <a:pt x="105" y="105"/>
                    <a:pt x="106" y="105"/>
                  </a:cubicBezTo>
                  <a:cubicBezTo>
                    <a:pt x="109" y="105"/>
                    <a:pt x="109" y="105"/>
                    <a:pt x="109" y="105"/>
                  </a:cubicBezTo>
                  <a:cubicBezTo>
                    <a:pt x="114" y="107"/>
                    <a:pt x="116" y="110"/>
                    <a:pt x="116" y="113"/>
                  </a:cubicBezTo>
                  <a:cubicBezTo>
                    <a:pt x="115" y="116"/>
                    <a:pt x="115" y="116"/>
                    <a:pt x="115" y="116"/>
                  </a:cubicBezTo>
                  <a:cubicBezTo>
                    <a:pt x="115" y="121"/>
                    <a:pt x="115" y="121"/>
                    <a:pt x="115" y="121"/>
                  </a:cubicBezTo>
                  <a:cubicBezTo>
                    <a:pt x="120" y="127"/>
                    <a:pt x="120" y="127"/>
                    <a:pt x="120" y="127"/>
                  </a:cubicBezTo>
                  <a:cubicBezTo>
                    <a:pt x="125" y="133"/>
                    <a:pt x="125" y="133"/>
                    <a:pt x="125" y="133"/>
                  </a:cubicBezTo>
                  <a:cubicBezTo>
                    <a:pt x="127" y="135"/>
                    <a:pt x="129" y="135"/>
                    <a:pt x="131" y="136"/>
                  </a:cubicBezTo>
                  <a:cubicBezTo>
                    <a:pt x="131" y="136"/>
                    <a:pt x="131" y="136"/>
                    <a:pt x="131" y="136"/>
                  </a:cubicBezTo>
                  <a:cubicBezTo>
                    <a:pt x="133" y="137"/>
                    <a:pt x="133" y="139"/>
                    <a:pt x="133" y="143"/>
                  </a:cubicBezTo>
                  <a:cubicBezTo>
                    <a:pt x="133" y="161"/>
                    <a:pt x="133" y="161"/>
                    <a:pt x="133" y="161"/>
                  </a:cubicBezTo>
                  <a:cubicBezTo>
                    <a:pt x="134" y="163"/>
                    <a:pt x="135" y="164"/>
                    <a:pt x="137" y="165"/>
                  </a:cubicBezTo>
                  <a:cubicBezTo>
                    <a:pt x="137" y="165"/>
                    <a:pt x="137" y="165"/>
                    <a:pt x="137" y="165"/>
                  </a:cubicBezTo>
                  <a:cubicBezTo>
                    <a:pt x="140" y="163"/>
                    <a:pt x="141" y="164"/>
                    <a:pt x="143" y="166"/>
                  </a:cubicBezTo>
                  <a:cubicBezTo>
                    <a:pt x="145" y="167"/>
                    <a:pt x="145" y="167"/>
                    <a:pt x="145" y="167"/>
                  </a:cubicBezTo>
                  <a:cubicBezTo>
                    <a:pt x="147" y="167"/>
                    <a:pt x="148" y="169"/>
                    <a:pt x="149" y="172"/>
                  </a:cubicBezTo>
                  <a:cubicBezTo>
                    <a:pt x="149" y="182"/>
                    <a:pt x="149" y="182"/>
                    <a:pt x="149" y="182"/>
                  </a:cubicBezTo>
                  <a:cubicBezTo>
                    <a:pt x="159" y="163"/>
                    <a:pt x="159" y="163"/>
                    <a:pt x="159" y="163"/>
                  </a:cubicBezTo>
                  <a:cubicBezTo>
                    <a:pt x="161" y="153"/>
                    <a:pt x="165" y="147"/>
                    <a:pt x="169" y="146"/>
                  </a:cubicBezTo>
                  <a:cubicBezTo>
                    <a:pt x="173" y="145"/>
                    <a:pt x="178" y="147"/>
                    <a:pt x="185" y="151"/>
                  </a:cubicBezTo>
                  <a:cubicBezTo>
                    <a:pt x="211" y="153"/>
                    <a:pt x="211" y="153"/>
                    <a:pt x="211" y="153"/>
                  </a:cubicBezTo>
                  <a:cubicBezTo>
                    <a:pt x="212" y="147"/>
                    <a:pt x="212" y="147"/>
                    <a:pt x="212" y="147"/>
                  </a:cubicBezTo>
                  <a:cubicBezTo>
                    <a:pt x="200" y="136"/>
                    <a:pt x="200" y="136"/>
                    <a:pt x="200" y="136"/>
                  </a:cubicBezTo>
                  <a:cubicBezTo>
                    <a:pt x="195" y="133"/>
                    <a:pt x="192" y="130"/>
                    <a:pt x="193" y="129"/>
                  </a:cubicBezTo>
                  <a:cubicBezTo>
                    <a:pt x="202" y="129"/>
                    <a:pt x="202" y="129"/>
                    <a:pt x="202" y="129"/>
                  </a:cubicBezTo>
                  <a:cubicBezTo>
                    <a:pt x="211" y="132"/>
                    <a:pt x="219" y="127"/>
                    <a:pt x="226" y="113"/>
                  </a:cubicBezTo>
                  <a:cubicBezTo>
                    <a:pt x="226" y="113"/>
                    <a:pt x="226" y="113"/>
                    <a:pt x="226" y="113"/>
                  </a:cubicBezTo>
                  <a:cubicBezTo>
                    <a:pt x="227" y="113"/>
                    <a:pt x="227" y="113"/>
                    <a:pt x="227" y="113"/>
                  </a:cubicBezTo>
                  <a:cubicBezTo>
                    <a:pt x="235" y="105"/>
                    <a:pt x="235" y="105"/>
                    <a:pt x="235" y="105"/>
                  </a:cubicBezTo>
                  <a:cubicBezTo>
                    <a:pt x="237" y="87"/>
                    <a:pt x="237" y="87"/>
                    <a:pt x="237" y="87"/>
                  </a:cubicBezTo>
                  <a:cubicBezTo>
                    <a:pt x="237" y="85"/>
                    <a:pt x="237" y="85"/>
                    <a:pt x="237" y="85"/>
                  </a:cubicBezTo>
                  <a:cubicBezTo>
                    <a:pt x="238" y="85"/>
                    <a:pt x="238" y="85"/>
                    <a:pt x="238" y="85"/>
                  </a:cubicBezTo>
                  <a:cubicBezTo>
                    <a:pt x="239" y="85"/>
                    <a:pt x="239" y="85"/>
                    <a:pt x="239" y="85"/>
                  </a:cubicBezTo>
                  <a:cubicBezTo>
                    <a:pt x="245" y="83"/>
                    <a:pt x="245" y="83"/>
                    <a:pt x="245" y="83"/>
                  </a:cubicBezTo>
                  <a:cubicBezTo>
                    <a:pt x="247" y="83"/>
                    <a:pt x="247" y="83"/>
                    <a:pt x="247" y="83"/>
                  </a:cubicBezTo>
                  <a:cubicBezTo>
                    <a:pt x="247" y="83"/>
                    <a:pt x="247" y="83"/>
                    <a:pt x="247" y="83"/>
                  </a:cubicBezTo>
                  <a:cubicBezTo>
                    <a:pt x="247" y="84"/>
                    <a:pt x="247" y="84"/>
                    <a:pt x="247" y="84"/>
                  </a:cubicBezTo>
                  <a:cubicBezTo>
                    <a:pt x="261" y="99"/>
                    <a:pt x="261" y="99"/>
                    <a:pt x="261" y="99"/>
                  </a:cubicBezTo>
                  <a:cubicBezTo>
                    <a:pt x="265" y="97"/>
                    <a:pt x="265" y="97"/>
                    <a:pt x="265" y="97"/>
                  </a:cubicBezTo>
                  <a:cubicBezTo>
                    <a:pt x="266" y="95"/>
                    <a:pt x="266" y="95"/>
                    <a:pt x="266" y="95"/>
                  </a:cubicBezTo>
                  <a:cubicBezTo>
                    <a:pt x="259" y="87"/>
                    <a:pt x="259" y="87"/>
                    <a:pt x="259" y="87"/>
                  </a:cubicBezTo>
                  <a:cubicBezTo>
                    <a:pt x="257" y="87"/>
                    <a:pt x="257" y="87"/>
                    <a:pt x="257" y="87"/>
                  </a:cubicBezTo>
                  <a:cubicBezTo>
                    <a:pt x="257" y="85"/>
                    <a:pt x="257" y="85"/>
                    <a:pt x="257" y="85"/>
                  </a:cubicBezTo>
                  <a:cubicBezTo>
                    <a:pt x="268" y="79"/>
                    <a:pt x="268" y="79"/>
                    <a:pt x="268" y="79"/>
                  </a:cubicBezTo>
                  <a:cubicBezTo>
                    <a:pt x="267" y="62"/>
                    <a:pt x="267" y="62"/>
                    <a:pt x="267" y="62"/>
                  </a:cubicBezTo>
                  <a:cubicBezTo>
                    <a:pt x="263" y="63"/>
                    <a:pt x="263" y="63"/>
                    <a:pt x="263" y="63"/>
                  </a:cubicBezTo>
                  <a:cubicBezTo>
                    <a:pt x="263" y="63"/>
                    <a:pt x="263" y="63"/>
                    <a:pt x="263" y="63"/>
                  </a:cubicBezTo>
                  <a:cubicBezTo>
                    <a:pt x="262" y="63"/>
                    <a:pt x="262" y="63"/>
                    <a:pt x="262" y="63"/>
                  </a:cubicBezTo>
                  <a:cubicBezTo>
                    <a:pt x="256" y="59"/>
                    <a:pt x="256" y="59"/>
                    <a:pt x="256" y="59"/>
                  </a:cubicBezTo>
                  <a:cubicBezTo>
                    <a:pt x="253" y="59"/>
                    <a:pt x="250" y="57"/>
                    <a:pt x="245" y="55"/>
                  </a:cubicBezTo>
                  <a:cubicBezTo>
                    <a:pt x="243" y="53"/>
                    <a:pt x="241" y="52"/>
                    <a:pt x="241" y="51"/>
                  </a:cubicBezTo>
                  <a:cubicBezTo>
                    <a:pt x="241" y="51"/>
                    <a:pt x="241" y="51"/>
                    <a:pt x="241" y="51"/>
                  </a:cubicBezTo>
                  <a:cubicBezTo>
                    <a:pt x="241" y="53"/>
                    <a:pt x="241" y="53"/>
                    <a:pt x="240" y="54"/>
                  </a:cubicBezTo>
                  <a:cubicBezTo>
                    <a:pt x="239" y="55"/>
                    <a:pt x="237" y="55"/>
                    <a:pt x="235" y="55"/>
                  </a:cubicBezTo>
                  <a:cubicBezTo>
                    <a:pt x="234" y="55"/>
                    <a:pt x="234" y="55"/>
                    <a:pt x="234" y="55"/>
                  </a:cubicBezTo>
                  <a:cubicBezTo>
                    <a:pt x="234" y="55"/>
                    <a:pt x="234" y="55"/>
                    <a:pt x="234" y="55"/>
                  </a:cubicBezTo>
                  <a:cubicBezTo>
                    <a:pt x="233" y="55"/>
                    <a:pt x="233" y="55"/>
                    <a:pt x="233" y="55"/>
                  </a:cubicBezTo>
                  <a:cubicBezTo>
                    <a:pt x="228" y="51"/>
                    <a:pt x="228" y="51"/>
                    <a:pt x="228" y="51"/>
                  </a:cubicBezTo>
                  <a:cubicBezTo>
                    <a:pt x="223" y="55"/>
                    <a:pt x="223" y="55"/>
                    <a:pt x="223" y="55"/>
                  </a:cubicBezTo>
                  <a:cubicBezTo>
                    <a:pt x="221" y="57"/>
                    <a:pt x="219" y="58"/>
                    <a:pt x="219" y="60"/>
                  </a:cubicBezTo>
                  <a:cubicBezTo>
                    <a:pt x="221" y="65"/>
                    <a:pt x="221" y="65"/>
                    <a:pt x="221" y="65"/>
                  </a:cubicBezTo>
                  <a:cubicBezTo>
                    <a:pt x="223" y="67"/>
                    <a:pt x="223" y="67"/>
                    <a:pt x="222" y="69"/>
                  </a:cubicBezTo>
                  <a:cubicBezTo>
                    <a:pt x="221" y="70"/>
                    <a:pt x="219" y="71"/>
                    <a:pt x="217" y="71"/>
                  </a:cubicBezTo>
                  <a:cubicBezTo>
                    <a:pt x="214" y="73"/>
                    <a:pt x="214" y="73"/>
                    <a:pt x="214" y="73"/>
                  </a:cubicBezTo>
                  <a:cubicBezTo>
                    <a:pt x="211" y="73"/>
                    <a:pt x="209" y="73"/>
                    <a:pt x="207" y="71"/>
                  </a:cubicBezTo>
                  <a:cubicBezTo>
                    <a:pt x="207" y="70"/>
                    <a:pt x="207" y="70"/>
                    <a:pt x="207" y="70"/>
                  </a:cubicBezTo>
                  <a:cubicBezTo>
                    <a:pt x="196" y="59"/>
                    <a:pt x="196" y="59"/>
                    <a:pt x="196" y="59"/>
                  </a:cubicBezTo>
                  <a:cubicBezTo>
                    <a:pt x="191" y="57"/>
                    <a:pt x="189" y="55"/>
                    <a:pt x="187" y="53"/>
                  </a:cubicBezTo>
                  <a:cubicBezTo>
                    <a:pt x="187" y="52"/>
                    <a:pt x="186" y="51"/>
                    <a:pt x="187" y="50"/>
                  </a:cubicBezTo>
                  <a:cubicBezTo>
                    <a:pt x="186" y="46"/>
                    <a:pt x="185" y="44"/>
                    <a:pt x="185" y="43"/>
                  </a:cubicBezTo>
                  <a:cubicBezTo>
                    <a:pt x="183" y="44"/>
                    <a:pt x="183" y="44"/>
                    <a:pt x="183" y="44"/>
                  </a:cubicBezTo>
                  <a:cubicBezTo>
                    <a:pt x="182" y="45"/>
                    <a:pt x="182" y="45"/>
                    <a:pt x="182" y="45"/>
                  </a:cubicBezTo>
                  <a:cubicBezTo>
                    <a:pt x="182" y="46"/>
                    <a:pt x="183" y="47"/>
                    <a:pt x="184" y="49"/>
                  </a:cubicBezTo>
                  <a:cubicBezTo>
                    <a:pt x="184" y="49"/>
                    <a:pt x="184" y="49"/>
                    <a:pt x="184" y="49"/>
                  </a:cubicBezTo>
                  <a:cubicBezTo>
                    <a:pt x="185" y="50"/>
                    <a:pt x="185" y="50"/>
                    <a:pt x="185" y="50"/>
                  </a:cubicBezTo>
                  <a:cubicBezTo>
                    <a:pt x="184" y="51"/>
                    <a:pt x="184" y="51"/>
                    <a:pt x="184" y="51"/>
                  </a:cubicBezTo>
                  <a:cubicBezTo>
                    <a:pt x="179" y="60"/>
                    <a:pt x="179" y="60"/>
                    <a:pt x="179" y="60"/>
                  </a:cubicBezTo>
                  <a:cubicBezTo>
                    <a:pt x="169" y="58"/>
                    <a:pt x="169" y="58"/>
                    <a:pt x="169" y="58"/>
                  </a:cubicBezTo>
                  <a:cubicBezTo>
                    <a:pt x="167" y="57"/>
                    <a:pt x="167" y="57"/>
                    <a:pt x="167" y="57"/>
                  </a:cubicBezTo>
                  <a:cubicBezTo>
                    <a:pt x="167" y="57"/>
                    <a:pt x="167" y="57"/>
                    <a:pt x="167" y="57"/>
                  </a:cubicBezTo>
                  <a:cubicBezTo>
                    <a:pt x="167" y="55"/>
                    <a:pt x="167" y="55"/>
                    <a:pt x="167" y="55"/>
                  </a:cubicBezTo>
                  <a:cubicBezTo>
                    <a:pt x="168" y="54"/>
                    <a:pt x="168" y="52"/>
                    <a:pt x="167" y="50"/>
                  </a:cubicBezTo>
                  <a:cubicBezTo>
                    <a:pt x="166" y="47"/>
                    <a:pt x="166" y="47"/>
                    <a:pt x="166" y="47"/>
                  </a:cubicBezTo>
                  <a:cubicBezTo>
                    <a:pt x="159" y="41"/>
                    <a:pt x="159" y="41"/>
                    <a:pt x="159" y="41"/>
                  </a:cubicBezTo>
                  <a:cubicBezTo>
                    <a:pt x="158" y="41"/>
                    <a:pt x="158" y="41"/>
                    <a:pt x="158" y="41"/>
                  </a:cubicBezTo>
                  <a:cubicBezTo>
                    <a:pt x="157" y="42"/>
                    <a:pt x="157" y="42"/>
                    <a:pt x="156" y="42"/>
                  </a:cubicBezTo>
                  <a:cubicBezTo>
                    <a:pt x="149" y="41"/>
                    <a:pt x="149" y="41"/>
                    <a:pt x="149" y="41"/>
                  </a:cubicBezTo>
                  <a:cubicBezTo>
                    <a:pt x="146" y="41"/>
                    <a:pt x="145" y="41"/>
                    <a:pt x="144" y="39"/>
                  </a:cubicBezTo>
                  <a:cubicBezTo>
                    <a:pt x="143" y="38"/>
                    <a:pt x="143" y="37"/>
                    <a:pt x="144" y="35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27" y="29"/>
                    <a:pt x="127" y="29"/>
                    <a:pt x="127" y="29"/>
                  </a:cubicBezTo>
                  <a:cubicBezTo>
                    <a:pt x="128" y="31"/>
                    <a:pt x="127" y="32"/>
                    <a:pt x="127" y="33"/>
                  </a:cubicBezTo>
                  <a:cubicBezTo>
                    <a:pt x="126" y="35"/>
                    <a:pt x="125" y="35"/>
                    <a:pt x="123" y="35"/>
                  </a:cubicBezTo>
                  <a:cubicBezTo>
                    <a:pt x="121" y="36"/>
                    <a:pt x="119" y="35"/>
                    <a:pt x="117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3" y="29"/>
                    <a:pt x="112" y="26"/>
                    <a:pt x="112" y="24"/>
                  </a:cubicBezTo>
                  <a:cubicBezTo>
                    <a:pt x="109" y="20"/>
                    <a:pt x="109" y="20"/>
                    <a:pt x="109" y="20"/>
                  </a:cubicBezTo>
                  <a:cubicBezTo>
                    <a:pt x="105" y="23"/>
                    <a:pt x="105" y="23"/>
                    <a:pt x="105" y="23"/>
                  </a:cubicBezTo>
                  <a:cubicBezTo>
                    <a:pt x="102" y="25"/>
                    <a:pt x="99" y="25"/>
                    <a:pt x="98" y="23"/>
                  </a:cubicBezTo>
                  <a:cubicBezTo>
                    <a:pt x="97" y="23"/>
                    <a:pt x="97" y="23"/>
                    <a:pt x="97" y="23"/>
                  </a:cubicBezTo>
                  <a:cubicBezTo>
                    <a:pt x="93" y="23"/>
                    <a:pt x="93" y="23"/>
                    <a:pt x="93" y="23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79" y="28"/>
                    <a:pt x="77" y="29"/>
                    <a:pt x="76" y="29"/>
                  </a:cubicBezTo>
                  <a:cubicBezTo>
                    <a:pt x="75" y="29"/>
                    <a:pt x="75" y="29"/>
                    <a:pt x="75" y="29"/>
                  </a:cubicBezTo>
                  <a:cubicBezTo>
                    <a:pt x="71" y="29"/>
                    <a:pt x="68" y="27"/>
                    <a:pt x="67" y="26"/>
                  </a:cubicBezTo>
                  <a:cubicBezTo>
                    <a:pt x="60" y="21"/>
                    <a:pt x="60" y="21"/>
                    <a:pt x="60" y="21"/>
                  </a:cubicBezTo>
                  <a:lnTo>
                    <a:pt x="52" y="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33" name="Freeform 30"/>
            <p:cNvSpPr>
              <a:spLocks/>
            </p:cNvSpPr>
            <p:nvPr/>
          </p:nvSpPr>
          <p:spPr bwMode="auto">
            <a:xfrm>
              <a:off x="4324341" y="1582711"/>
              <a:ext cx="1009659" cy="919924"/>
            </a:xfrm>
            <a:custGeom>
              <a:avLst/>
              <a:gdLst>
                <a:gd name="T0" fmla="*/ 353 w 360"/>
                <a:gd name="T1" fmla="*/ 152 h 328"/>
                <a:gd name="T2" fmla="*/ 346 w 360"/>
                <a:gd name="T3" fmla="*/ 119 h 328"/>
                <a:gd name="T4" fmla="*/ 314 w 360"/>
                <a:gd name="T5" fmla="*/ 152 h 328"/>
                <a:gd name="T6" fmla="*/ 308 w 360"/>
                <a:gd name="T7" fmla="*/ 162 h 328"/>
                <a:gd name="T8" fmla="*/ 268 w 360"/>
                <a:gd name="T9" fmla="*/ 169 h 328"/>
                <a:gd name="T10" fmla="*/ 258 w 360"/>
                <a:gd name="T11" fmla="*/ 152 h 328"/>
                <a:gd name="T12" fmla="*/ 248 w 360"/>
                <a:gd name="T13" fmla="*/ 142 h 328"/>
                <a:gd name="T14" fmla="*/ 235 w 360"/>
                <a:gd name="T15" fmla="*/ 131 h 328"/>
                <a:gd name="T16" fmla="*/ 168 w 360"/>
                <a:gd name="T17" fmla="*/ 118 h 328"/>
                <a:gd name="T18" fmla="*/ 128 w 360"/>
                <a:gd name="T19" fmla="*/ 56 h 328"/>
                <a:gd name="T20" fmla="*/ 54 w 360"/>
                <a:gd name="T21" fmla="*/ 8 h 328"/>
                <a:gd name="T22" fmla="*/ 4 w 360"/>
                <a:gd name="T23" fmla="*/ 14 h 328"/>
                <a:gd name="T24" fmla="*/ 4 w 360"/>
                <a:gd name="T25" fmla="*/ 20 h 328"/>
                <a:gd name="T26" fmla="*/ 0 w 360"/>
                <a:gd name="T27" fmla="*/ 28 h 328"/>
                <a:gd name="T28" fmla="*/ 4 w 360"/>
                <a:gd name="T29" fmla="*/ 45 h 328"/>
                <a:gd name="T30" fmla="*/ 20 w 360"/>
                <a:gd name="T31" fmla="*/ 37 h 328"/>
                <a:gd name="T32" fmla="*/ 37 w 360"/>
                <a:gd name="T33" fmla="*/ 49 h 328"/>
                <a:gd name="T34" fmla="*/ 60 w 360"/>
                <a:gd name="T35" fmla="*/ 76 h 328"/>
                <a:gd name="T36" fmla="*/ 74 w 360"/>
                <a:gd name="T37" fmla="*/ 65 h 328"/>
                <a:gd name="T38" fmla="*/ 97 w 360"/>
                <a:gd name="T39" fmla="*/ 51 h 328"/>
                <a:gd name="T40" fmla="*/ 114 w 360"/>
                <a:gd name="T41" fmla="*/ 70 h 328"/>
                <a:gd name="T42" fmla="*/ 119 w 360"/>
                <a:gd name="T43" fmla="*/ 100 h 328"/>
                <a:gd name="T44" fmla="*/ 120 w 360"/>
                <a:gd name="T45" fmla="*/ 131 h 328"/>
                <a:gd name="T46" fmla="*/ 116 w 360"/>
                <a:gd name="T47" fmla="*/ 144 h 328"/>
                <a:gd name="T48" fmla="*/ 112 w 360"/>
                <a:gd name="T49" fmla="*/ 149 h 328"/>
                <a:gd name="T50" fmla="*/ 114 w 360"/>
                <a:gd name="T51" fmla="*/ 167 h 328"/>
                <a:gd name="T52" fmla="*/ 109 w 360"/>
                <a:gd name="T53" fmla="*/ 184 h 328"/>
                <a:gd name="T54" fmla="*/ 95 w 360"/>
                <a:gd name="T55" fmla="*/ 181 h 328"/>
                <a:gd name="T56" fmla="*/ 84 w 360"/>
                <a:gd name="T57" fmla="*/ 204 h 328"/>
                <a:gd name="T58" fmla="*/ 68 w 360"/>
                <a:gd name="T59" fmla="*/ 218 h 328"/>
                <a:gd name="T60" fmla="*/ 80 w 360"/>
                <a:gd name="T61" fmla="*/ 235 h 328"/>
                <a:gd name="T62" fmla="*/ 90 w 360"/>
                <a:gd name="T63" fmla="*/ 248 h 328"/>
                <a:gd name="T64" fmla="*/ 109 w 360"/>
                <a:gd name="T65" fmla="*/ 253 h 328"/>
                <a:gd name="T66" fmla="*/ 118 w 360"/>
                <a:gd name="T67" fmla="*/ 271 h 328"/>
                <a:gd name="T68" fmla="*/ 133 w 360"/>
                <a:gd name="T69" fmla="*/ 283 h 328"/>
                <a:gd name="T70" fmla="*/ 154 w 360"/>
                <a:gd name="T71" fmla="*/ 277 h 328"/>
                <a:gd name="T72" fmla="*/ 167 w 360"/>
                <a:gd name="T73" fmla="*/ 274 h 328"/>
                <a:gd name="T74" fmla="*/ 177 w 360"/>
                <a:gd name="T75" fmla="*/ 289 h 328"/>
                <a:gd name="T76" fmla="*/ 180 w 360"/>
                <a:gd name="T77" fmla="*/ 289 h 328"/>
                <a:gd name="T78" fmla="*/ 200 w 360"/>
                <a:gd name="T79" fmla="*/ 282 h 328"/>
                <a:gd name="T80" fmla="*/ 206 w 360"/>
                <a:gd name="T81" fmla="*/ 291 h 328"/>
                <a:gd name="T82" fmla="*/ 211 w 360"/>
                <a:gd name="T83" fmla="*/ 297 h 328"/>
                <a:gd name="T84" fmla="*/ 229 w 360"/>
                <a:gd name="T85" fmla="*/ 308 h 328"/>
                <a:gd name="T86" fmla="*/ 235 w 360"/>
                <a:gd name="T87" fmla="*/ 303 h 328"/>
                <a:gd name="T88" fmla="*/ 243 w 360"/>
                <a:gd name="T89" fmla="*/ 297 h 328"/>
                <a:gd name="T90" fmla="*/ 255 w 360"/>
                <a:gd name="T91" fmla="*/ 314 h 328"/>
                <a:gd name="T92" fmla="*/ 268 w 360"/>
                <a:gd name="T93" fmla="*/ 328 h 328"/>
                <a:gd name="T94" fmla="*/ 278 w 360"/>
                <a:gd name="T95" fmla="*/ 310 h 328"/>
                <a:gd name="T96" fmla="*/ 296 w 360"/>
                <a:gd name="T97" fmla="*/ 301 h 328"/>
                <a:gd name="T98" fmla="*/ 306 w 360"/>
                <a:gd name="T99" fmla="*/ 304 h 328"/>
                <a:gd name="T100" fmla="*/ 314 w 360"/>
                <a:gd name="T101" fmla="*/ 314 h 328"/>
                <a:gd name="T102" fmla="*/ 318 w 360"/>
                <a:gd name="T103" fmla="*/ 287 h 328"/>
                <a:gd name="T104" fmla="*/ 324 w 360"/>
                <a:gd name="T105" fmla="*/ 243 h 328"/>
                <a:gd name="T106" fmla="*/ 336 w 360"/>
                <a:gd name="T107" fmla="*/ 245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60" h="328">
                  <a:moveTo>
                    <a:pt x="358" y="192"/>
                  </a:moveTo>
                  <a:cubicBezTo>
                    <a:pt x="352" y="153"/>
                    <a:pt x="352" y="153"/>
                    <a:pt x="352" y="153"/>
                  </a:cubicBezTo>
                  <a:cubicBezTo>
                    <a:pt x="352" y="152"/>
                    <a:pt x="352" y="152"/>
                    <a:pt x="352" y="152"/>
                  </a:cubicBezTo>
                  <a:cubicBezTo>
                    <a:pt x="353" y="152"/>
                    <a:pt x="353" y="152"/>
                    <a:pt x="353" y="152"/>
                  </a:cubicBezTo>
                  <a:cubicBezTo>
                    <a:pt x="356" y="148"/>
                    <a:pt x="357" y="144"/>
                    <a:pt x="356" y="141"/>
                  </a:cubicBezTo>
                  <a:cubicBezTo>
                    <a:pt x="355" y="139"/>
                    <a:pt x="355" y="139"/>
                    <a:pt x="355" y="139"/>
                  </a:cubicBezTo>
                  <a:cubicBezTo>
                    <a:pt x="350" y="136"/>
                    <a:pt x="348" y="130"/>
                    <a:pt x="350" y="119"/>
                  </a:cubicBezTo>
                  <a:cubicBezTo>
                    <a:pt x="346" y="119"/>
                    <a:pt x="346" y="119"/>
                    <a:pt x="346" y="119"/>
                  </a:cubicBezTo>
                  <a:cubicBezTo>
                    <a:pt x="343" y="118"/>
                    <a:pt x="340" y="120"/>
                    <a:pt x="337" y="122"/>
                  </a:cubicBezTo>
                  <a:cubicBezTo>
                    <a:pt x="334" y="124"/>
                    <a:pt x="332" y="127"/>
                    <a:pt x="331" y="129"/>
                  </a:cubicBezTo>
                  <a:cubicBezTo>
                    <a:pt x="330" y="134"/>
                    <a:pt x="324" y="137"/>
                    <a:pt x="316" y="140"/>
                  </a:cubicBezTo>
                  <a:cubicBezTo>
                    <a:pt x="314" y="152"/>
                    <a:pt x="314" y="152"/>
                    <a:pt x="314" y="152"/>
                  </a:cubicBezTo>
                  <a:cubicBezTo>
                    <a:pt x="314" y="152"/>
                    <a:pt x="314" y="152"/>
                    <a:pt x="314" y="152"/>
                  </a:cubicBezTo>
                  <a:cubicBezTo>
                    <a:pt x="313" y="153"/>
                    <a:pt x="313" y="153"/>
                    <a:pt x="313" y="153"/>
                  </a:cubicBezTo>
                  <a:cubicBezTo>
                    <a:pt x="309" y="161"/>
                    <a:pt x="309" y="161"/>
                    <a:pt x="309" y="161"/>
                  </a:cubicBezTo>
                  <a:cubicBezTo>
                    <a:pt x="308" y="162"/>
                    <a:pt x="308" y="162"/>
                    <a:pt x="308" y="162"/>
                  </a:cubicBezTo>
                  <a:cubicBezTo>
                    <a:pt x="308" y="162"/>
                    <a:pt x="308" y="162"/>
                    <a:pt x="308" y="162"/>
                  </a:cubicBezTo>
                  <a:cubicBezTo>
                    <a:pt x="308" y="162"/>
                    <a:pt x="308" y="162"/>
                    <a:pt x="308" y="162"/>
                  </a:cubicBezTo>
                  <a:cubicBezTo>
                    <a:pt x="268" y="169"/>
                    <a:pt x="268" y="169"/>
                    <a:pt x="268" y="169"/>
                  </a:cubicBezTo>
                  <a:cubicBezTo>
                    <a:pt x="268" y="169"/>
                    <a:pt x="268" y="169"/>
                    <a:pt x="268" y="169"/>
                  </a:cubicBezTo>
                  <a:cubicBezTo>
                    <a:pt x="266" y="169"/>
                    <a:pt x="266" y="169"/>
                    <a:pt x="266" y="169"/>
                  </a:cubicBezTo>
                  <a:cubicBezTo>
                    <a:pt x="266" y="168"/>
                    <a:pt x="266" y="168"/>
                    <a:pt x="266" y="168"/>
                  </a:cubicBezTo>
                  <a:cubicBezTo>
                    <a:pt x="255" y="156"/>
                    <a:pt x="255" y="156"/>
                    <a:pt x="255" y="156"/>
                  </a:cubicBezTo>
                  <a:cubicBezTo>
                    <a:pt x="258" y="152"/>
                    <a:pt x="258" y="152"/>
                    <a:pt x="258" y="152"/>
                  </a:cubicBezTo>
                  <a:cubicBezTo>
                    <a:pt x="254" y="146"/>
                    <a:pt x="254" y="146"/>
                    <a:pt x="254" y="146"/>
                  </a:cubicBezTo>
                  <a:cubicBezTo>
                    <a:pt x="248" y="142"/>
                    <a:pt x="248" y="142"/>
                    <a:pt x="248" y="142"/>
                  </a:cubicBezTo>
                  <a:cubicBezTo>
                    <a:pt x="248" y="142"/>
                    <a:pt x="248" y="142"/>
                    <a:pt x="248" y="142"/>
                  </a:cubicBezTo>
                  <a:cubicBezTo>
                    <a:pt x="248" y="142"/>
                    <a:pt x="248" y="142"/>
                    <a:pt x="248" y="142"/>
                  </a:cubicBezTo>
                  <a:cubicBezTo>
                    <a:pt x="248" y="141"/>
                    <a:pt x="248" y="141"/>
                    <a:pt x="248" y="141"/>
                  </a:cubicBezTo>
                  <a:cubicBezTo>
                    <a:pt x="248" y="141"/>
                    <a:pt x="248" y="141"/>
                    <a:pt x="248" y="141"/>
                  </a:cubicBezTo>
                  <a:cubicBezTo>
                    <a:pt x="246" y="130"/>
                    <a:pt x="246" y="130"/>
                    <a:pt x="246" y="130"/>
                  </a:cubicBezTo>
                  <a:cubicBezTo>
                    <a:pt x="235" y="131"/>
                    <a:pt x="235" y="131"/>
                    <a:pt x="235" y="131"/>
                  </a:cubicBezTo>
                  <a:cubicBezTo>
                    <a:pt x="234" y="130"/>
                    <a:pt x="234" y="130"/>
                    <a:pt x="234" y="130"/>
                  </a:cubicBezTo>
                  <a:cubicBezTo>
                    <a:pt x="226" y="125"/>
                    <a:pt x="226" y="125"/>
                    <a:pt x="226" y="125"/>
                  </a:cubicBezTo>
                  <a:cubicBezTo>
                    <a:pt x="194" y="119"/>
                    <a:pt x="194" y="119"/>
                    <a:pt x="194" y="119"/>
                  </a:cubicBezTo>
                  <a:cubicBezTo>
                    <a:pt x="168" y="118"/>
                    <a:pt x="168" y="118"/>
                    <a:pt x="168" y="118"/>
                  </a:cubicBezTo>
                  <a:cubicBezTo>
                    <a:pt x="167" y="119"/>
                    <a:pt x="167" y="119"/>
                    <a:pt x="167" y="119"/>
                  </a:cubicBezTo>
                  <a:cubicBezTo>
                    <a:pt x="166" y="119"/>
                    <a:pt x="165" y="118"/>
                    <a:pt x="164" y="118"/>
                  </a:cubicBezTo>
                  <a:cubicBezTo>
                    <a:pt x="149" y="83"/>
                    <a:pt x="149" y="83"/>
                    <a:pt x="149" y="83"/>
                  </a:cubicBezTo>
                  <a:cubicBezTo>
                    <a:pt x="148" y="80"/>
                    <a:pt x="141" y="72"/>
                    <a:pt x="128" y="56"/>
                  </a:cubicBezTo>
                  <a:cubicBezTo>
                    <a:pt x="116" y="42"/>
                    <a:pt x="110" y="34"/>
                    <a:pt x="108" y="32"/>
                  </a:cubicBezTo>
                  <a:cubicBezTo>
                    <a:pt x="85" y="10"/>
                    <a:pt x="85" y="10"/>
                    <a:pt x="85" y="10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54" y="8"/>
                    <a:pt x="54" y="8"/>
                    <a:pt x="54" y="8"/>
                  </a:cubicBezTo>
                  <a:cubicBezTo>
                    <a:pt x="53" y="8"/>
                    <a:pt x="53" y="8"/>
                    <a:pt x="53" y="8"/>
                  </a:cubicBezTo>
                  <a:cubicBezTo>
                    <a:pt x="52" y="7"/>
                    <a:pt x="52" y="7"/>
                    <a:pt x="52" y="7"/>
                  </a:cubicBezTo>
                  <a:cubicBezTo>
                    <a:pt x="50" y="5"/>
                    <a:pt x="46" y="3"/>
                    <a:pt x="40" y="2"/>
                  </a:cubicBezTo>
                  <a:cubicBezTo>
                    <a:pt x="34" y="0"/>
                    <a:pt x="22" y="4"/>
                    <a:pt x="4" y="14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36"/>
                    <a:pt x="0" y="40"/>
                    <a:pt x="2" y="43"/>
                  </a:cubicBezTo>
                  <a:cubicBezTo>
                    <a:pt x="4" y="45"/>
                    <a:pt x="4" y="45"/>
                    <a:pt x="4" y="45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6" y="46"/>
                    <a:pt x="16" y="46"/>
                    <a:pt x="16" y="46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8" y="40"/>
                    <a:pt x="19" y="38"/>
                    <a:pt x="20" y="37"/>
                  </a:cubicBezTo>
                  <a:cubicBezTo>
                    <a:pt x="24" y="37"/>
                    <a:pt x="24" y="37"/>
                    <a:pt x="24" y="37"/>
                  </a:cubicBezTo>
                  <a:cubicBezTo>
                    <a:pt x="38" y="41"/>
                    <a:pt x="38" y="41"/>
                    <a:pt x="38" y="41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37" y="49"/>
                    <a:pt x="37" y="49"/>
                    <a:pt x="37" y="49"/>
                  </a:cubicBezTo>
                  <a:cubicBezTo>
                    <a:pt x="37" y="58"/>
                    <a:pt x="37" y="58"/>
                    <a:pt x="37" y="58"/>
                  </a:cubicBezTo>
                  <a:cubicBezTo>
                    <a:pt x="37" y="60"/>
                    <a:pt x="41" y="65"/>
                    <a:pt x="48" y="72"/>
                  </a:cubicBezTo>
                  <a:cubicBezTo>
                    <a:pt x="52" y="75"/>
                    <a:pt x="55" y="76"/>
                    <a:pt x="58" y="77"/>
                  </a:cubicBezTo>
                  <a:cubicBezTo>
                    <a:pt x="60" y="76"/>
                    <a:pt x="60" y="76"/>
                    <a:pt x="60" y="76"/>
                  </a:cubicBezTo>
                  <a:cubicBezTo>
                    <a:pt x="62" y="76"/>
                    <a:pt x="62" y="76"/>
                    <a:pt x="62" y="76"/>
                  </a:cubicBezTo>
                  <a:cubicBezTo>
                    <a:pt x="68" y="69"/>
                    <a:pt x="68" y="69"/>
                    <a:pt x="68" y="69"/>
                  </a:cubicBezTo>
                  <a:cubicBezTo>
                    <a:pt x="74" y="66"/>
                    <a:pt x="74" y="66"/>
                    <a:pt x="74" y="66"/>
                  </a:cubicBezTo>
                  <a:cubicBezTo>
                    <a:pt x="74" y="65"/>
                    <a:pt x="74" y="65"/>
                    <a:pt x="74" y="65"/>
                  </a:cubicBezTo>
                  <a:cubicBezTo>
                    <a:pt x="74" y="65"/>
                    <a:pt x="74" y="65"/>
                    <a:pt x="74" y="65"/>
                  </a:cubicBezTo>
                  <a:cubicBezTo>
                    <a:pt x="84" y="64"/>
                    <a:pt x="84" y="64"/>
                    <a:pt x="84" y="64"/>
                  </a:cubicBezTo>
                  <a:cubicBezTo>
                    <a:pt x="88" y="57"/>
                    <a:pt x="88" y="57"/>
                    <a:pt x="88" y="57"/>
                  </a:cubicBezTo>
                  <a:cubicBezTo>
                    <a:pt x="97" y="51"/>
                    <a:pt x="97" y="51"/>
                    <a:pt x="97" y="51"/>
                  </a:cubicBezTo>
                  <a:cubicBezTo>
                    <a:pt x="106" y="56"/>
                    <a:pt x="106" y="56"/>
                    <a:pt x="106" y="56"/>
                  </a:cubicBezTo>
                  <a:cubicBezTo>
                    <a:pt x="106" y="56"/>
                    <a:pt x="106" y="56"/>
                    <a:pt x="106" y="56"/>
                  </a:cubicBezTo>
                  <a:cubicBezTo>
                    <a:pt x="106" y="57"/>
                    <a:pt x="106" y="57"/>
                    <a:pt x="106" y="57"/>
                  </a:cubicBezTo>
                  <a:cubicBezTo>
                    <a:pt x="114" y="70"/>
                    <a:pt x="114" y="70"/>
                    <a:pt x="114" y="70"/>
                  </a:cubicBezTo>
                  <a:cubicBezTo>
                    <a:pt x="118" y="80"/>
                    <a:pt x="118" y="80"/>
                    <a:pt x="118" y="80"/>
                  </a:cubicBezTo>
                  <a:cubicBezTo>
                    <a:pt x="118" y="81"/>
                    <a:pt x="118" y="81"/>
                    <a:pt x="118" y="81"/>
                  </a:cubicBezTo>
                  <a:cubicBezTo>
                    <a:pt x="116" y="92"/>
                    <a:pt x="116" y="92"/>
                    <a:pt x="116" y="92"/>
                  </a:cubicBezTo>
                  <a:cubicBezTo>
                    <a:pt x="119" y="100"/>
                    <a:pt x="119" y="100"/>
                    <a:pt x="119" y="100"/>
                  </a:cubicBezTo>
                  <a:cubicBezTo>
                    <a:pt x="119" y="101"/>
                    <a:pt x="119" y="101"/>
                    <a:pt x="119" y="101"/>
                  </a:cubicBezTo>
                  <a:cubicBezTo>
                    <a:pt x="117" y="110"/>
                    <a:pt x="117" y="110"/>
                    <a:pt x="117" y="110"/>
                  </a:cubicBezTo>
                  <a:cubicBezTo>
                    <a:pt x="117" y="118"/>
                    <a:pt x="117" y="118"/>
                    <a:pt x="117" y="118"/>
                  </a:cubicBezTo>
                  <a:cubicBezTo>
                    <a:pt x="119" y="125"/>
                    <a:pt x="120" y="130"/>
                    <a:pt x="120" y="131"/>
                  </a:cubicBezTo>
                  <a:cubicBezTo>
                    <a:pt x="120" y="138"/>
                    <a:pt x="120" y="138"/>
                    <a:pt x="120" y="138"/>
                  </a:cubicBezTo>
                  <a:cubicBezTo>
                    <a:pt x="120" y="138"/>
                    <a:pt x="120" y="138"/>
                    <a:pt x="120" y="138"/>
                  </a:cubicBezTo>
                  <a:cubicBezTo>
                    <a:pt x="120" y="138"/>
                    <a:pt x="120" y="138"/>
                    <a:pt x="120" y="138"/>
                  </a:cubicBezTo>
                  <a:cubicBezTo>
                    <a:pt x="116" y="144"/>
                    <a:pt x="116" y="144"/>
                    <a:pt x="116" y="144"/>
                  </a:cubicBezTo>
                  <a:cubicBezTo>
                    <a:pt x="116" y="144"/>
                    <a:pt x="116" y="144"/>
                    <a:pt x="116" y="144"/>
                  </a:cubicBezTo>
                  <a:cubicBezTo>
                    <a:pt x="116" y="144"/>
                    <a:pt x="116" y="144"/>
                    <a:pt x="116" y="144"/>
                  </a:cubicBezTo>
                  <a:cubicBezTo>
                    <a:pt x="116" y="144"/>
                    <a:pt x="116" y="144"/>
                    <a:pt x="116" y="144"/>
                  </a:cubicBezTo>
                  <a:cubicBezTo>
                    <a:pt x="112" y="149"/>
                    <a:pt x="112" y="149"/>
                    <a:pt x="112" y="149"/>
                  </a:cubicBezTo>
                  <a:cubicBezTo>
                    <a:pt x="111" y="158"/>
                    <a:pt x="111" y="158"/>
                    <a:pt x="111" y="158"/>
                  </a:cubicBezTo>
                  <a:cubicBezTo>
                    <a:pt x="114" y="167"/>
                    <a:pt x="114" y="167"/>
                    <a:pt x="114" y="167"/>
                  </a:cubicBezTo>
                  <a:cubicBezTo>
                    <a:pt x="114" y="167"/>
                    <a:pt x="114" y="167"/>
                    <a:pt x="114" y="167"/>
                  </a:cubicBezTo>
                  <a:cubicBezTo>
                    <a:pt x="114" y="167"/>
                    <a:pt x="114" y="167"/>
                    <a:pt x="114" y="167"/>
                  </a:cubicBezTo>
                  <a:cubicBezTo>
                    <a:pt x="114" y="168"/>
                    <a:pt x="114" y="168"/>
                    <a:pt x="114" y="168"/>
                  </a:cubicBezTo>
                  <a:cubicBezTo>
                    <a:pt x="114" y="168"/>
                    <a:pt x="114" y="168"/>
                    <a:pt x="114" y="168"/>
                  </a:cubicBezTo>
                  <a:cubicBezTo>
                    <a:pt x="111" y="182"/>
                    <a:pt x="111" y="182"/>
                    <a:pt x="111" y="182"/>
                  </a:cubicBezTo>
                  <a:cubicBezTo>
                    <a:pt x="109" y="184"/>
                    <a:pt x="109" y="184"/>
                    <a:pt x="109" y="184"/>
                  </a:cubicBezTo>
                  <a:cubicBezTo>
                    <a:pt x="108" y="185"/>
                    <a:pt x="106" y="185"/>
                    <a:pt x="103" y="184"/>
                  </a:cubicBezTo>
                  <a:cubicBezTo>
                    <a:pt x="102" y="184"/>
                    <a:pt x="102" y="184"/>
                    <a:pt x="102" y="184"/>
                  </a:cubicBezTo>
                  <a:cubicBezTo>
                    <a:pt x="99" y="180"/>
                    <a:pt x="99" y="180"/>
                    <a:pt x="99" y="180"/>
                  </a:cubicBezTo>
                  <a:cubicBezTo>
                    <a:pt x="95" y="181"/>
                    <a:pt x="95" y="181"/>
                    <a:pt x="95" y="181"/>
                  </a:cubicBezTo>
                  <a:cubicBezTo>
                    <a:pt x="90" y="186"/>
                    <a:pt x="90" y="186"/>
                    <a:pt x="90" y="186"/>
                  </a:cubicBezTo>
                  <a:cubicBezTo>
                    <a:pt x="84" y="203"/>
                    <a:pt x="84" y="203"/>
                    <a:pt x="84" y="203"/>
                  </a:cubicBezTo>
                  <a:cubicBezTo>
                    <a:pt x="84" y="203"/>
                    <a:pt x="84" y="203"/>
                    <a:pt x="84" y="203"/>
                  </a:cubicBezTo>
                  <a:cubicBezTo>
                    <a:pt x="84" y="204"/>
                    <a:pt x="84" y="204"/>
                    <a:pt x="84" y="204"/>
                  </a:cubicBezTo>
                  <a:cubicBezTo>
                    <a:pt x="78" y="208"/>
                    <a:pt x="78" y="208"/>
                    <a:pt x="78" y="208"/>
                  </a:cubicBezTo>
                  <a:cubicBezTo>
                    <a:pt x="77" y="208"/>
                    <a:pt x="77" y="208"/>
                    <a:pt x="77" y="208"/>
                  </a:cubicBezTo>
                  <a:cubicBezTo>
                    <a:pt x="74" y="209"/>
                    <a:pt x="74" y="209"/>
                    <a:pt x="74" y="209"/>
                  </a:cubicBezTo>
                  <a:cubicBezTo>
                    <a:pt x="68" y="218"/>
                    <a:pt x="68" y="218"/>
                    <a:pt x="68" y="218"/>
                  </a:cubicBezTo>
                  <a:cubicBezTo>
                    <a:pt x="71" y="224"/>
                    <a:pt x="71" y="224"/>
                    <a:pt x="71" y="224"/>
                  </a:cubicBezTo>
                  <a:cubicBezTo>
                    <a:pt x="72" y="225"/>
                    <a:pt x="72" y="225"/>
                    <a:pt x="72" y="225"/>
                  </a:cubicBezTo>
                  <a:cubicBezTo>
                    <a:pt x="80" y="235"/>
                    <a:pt x="80" y="235"/>
                    <a:pt x="80" y="235"/>
                  </a:cubicBezTo>
                  <a:cubicBezTo>
                    <a:pt x="80" y="235"/>
                    <a:pt x="80" y="235"/>
                    <a:pt x="80" y="235"/>
                  </a:cubicBezTo>
                  <a:cubicBezTo>
                    <a:pt x="80" y="238"/>
                    <a:pt x="80" y="238"/>
                    <a:pt x="80" y="238"/>
                  </a:cubicBezTo>
                  <a:cubicBezTo>
                    <a:pt x="88" y="240"/>
                    <a:pt x="88" y="240"/>
                    <a:pt x="88" y="240"/>
                  </a:cubicBezTo>
                  <a:cubicBezTo>
                    <a:pt x="90" y="248"/>
                    <a:pt x="90" y="248"/>
                    <a:pt x="90" y="248"/>
                  </a:cubicBezTo>
                  <a:cubicBezTo>
                    <a:pt x="90" y="248"/>
                    <a:pt x="90" y="248"/>
                    <a:pt x="90" y="248"/>
                  </a:cubicBezTo>
                  <a:cubicBezTo>
                    <a:pt x="91" y="258"/>
                    <a:pt x="91" y="258"/>
                    <a:pt x="91" y="258"/>
                  </a:cubicBezTo>
                  <a:cubicBezTo>
                    <a:pt x="94" y="260"/>
                    <a:pt x="94" y="260"/>
                    <a:pt x="94" y="260"/>
                  </a:cubicBezTo>
                  <a:cubicBezTo>
                    <a:pt x="102" y="257"/>
                    <a:pt x="102" y="257"/>
                    <a:pt x="102" y="257"/>
                  </a:cubicBezTo>
                  <a:cubicBezTo>
                    <a:pt x="109" y="253"/>
                    <a:pt x="109" y="253"/>
                    <a:pt x="109" y="253"/>
                  </a:cubicBezTo>
                  <a:cubicBezTo>
                    <a:pt x="110" y="252"/>
                    <a:pt x="110" y="252"/>
                    <a:pt x="110" y="252"/>
                  </a:cubicBezTo>
                  <a:cubicBezTo>
                    <a:pt x="113" y="266"/>
                    <a:pt x="113" y="266"/>
                    <a:pt x="113" y="266"/>
                  </a:cubicBezTo>
                  <a:cubicBezTo>
                    <a:pt x="117" y="271"/>
                    <a:pt x="117" y="271"/>
                    <a:pt x="117" y="271"/>
                  </a:cubicBezTo>
                  <a:cubicBezTo>
                    <a:pt x="118" y="271"/>
                    <a:pt x="118" y="271"/>
                    <a:pt x="118" y="271"/>
                  </a:cubicBezTo>
                  <a:cubicBezTo>
                    <a:pt x="120" y="277"/>
                    <a:pt x="120" y="277"/>
                    <a:pt x="120" y="277"/>
                  </a:cubicBezTo>
                  <a:cubicBezTo>
                    <a:pt x="126" y="282"/>
                    <a:pt x="126" y="282"/>
                    <a:pt x="126" y="282"/>
                  </a:cubicBezTo>
                  <a:cubicBezTo>
                    <a:pt x="127" y="283"/>
                    <a:pt x="129" y="283"/>
                    <a:pt x="131" y="283"/>
                  </a:cubicBezTo>
                  <a:cubicBezTo>
                    <a:pt x="133" y="283"/>
                    <a:pt x="133" y="283"/>
                    <a:pt x="133" y="283"/>
                  </a:cubicBezTo>
                  <a:cubicBezTo>
                    <a:pt x="137" y="282"/>
                    <a:pt x="137" y="282"/>
                    <a:pt x="137" y="282"/>
                  </a:cubicBezTo>
                  <a:cubicBezTo>
                    <a:pt x="140" y="280"/>
                    <a:pt x="142" y="279"/>
                    <a:pt x="146" y="279"/>
                  </a:cubicBezTo>
                  <a:cubicBezTo>
                    <a:pt x="148" y="278"/>
                    <a:pt x="148" y="278"/>
                    <a:pt x="148" y="278"/>
                  </a:cubicBezTo>
                  <a:cubicBezTo>
                    <a:pt x="154" y="277"/>
                    <a:pt x="154" y="277"/>
                    <a:pt x="154" y="277"/>
                  </a:cubicBezTo>
                  <a:cubicBezTo>
                    <a:pt x="156" y="277"/>
                    <a:pt x="156" y="278"/>
                    <a:pt x="158" y="279"/>
                  </a:cubicBezTo>
                  <a:cubicBezTo>
                    <a:pt x="166" y="274"/>
                    <a:pt x="166" y="274"/>
                    <a:pt x="166" y="274"/>
                  </a:cubicBezTo>
                  <a:cubicBezTo>
                    <a:pt x="166" y="274"/>
                    <a:pt x="166" y="274"/>
                    <a:pt x="166" y="274"/>
                  </a:cubicBezTo>
                  <a:cubicBezTo>
                    <a:pt x="167" y="274"/>
                    <a:pt x="167" y="274"/>
                    <a:pt x="167" y="274"/>
                  </a:cubicBezTo>
                  <a:cubicBezTo>
                    <a:pt x="168" y="274"/>
                    <a:pt x="168" y="274"/>
                    <a:pt x="168" y="274"/>
                  </a:cubicBezTo>
                  <a:cubicBezTo>
                    <a:pt x="168" y="274"/>
                    <a:pt x="168" y="274"/>
                    <a:pt x="168" y="274"/>
                  </a:cubicBezTo>
                  <a:cubicBezTo>
                    <a:pt x="172" y="278"/>
                    <a:pt x="173" y="281"/>
                    <a:pt x="173" y="283"/>
                  </a:cubicBezTo>
                  <a:cubicBezTo>
                    <a:pt x="177" y="289"/>
                    <a:pt x="177" y="289"/>
                    <a:pt x="177" y="289"/>
                  </a:cubicBezTo>
                  <a:cubicBezTo>
                    <a:pt x="180" y="290"/>
                    <a:pt x="180" y="290"/>
                    <a:pt x="180" y="290"/>
                  </a:cubicBezTo>
                  <a:cubicBezTo>
                    <a:pt x="180" y="290"/>
                    <a:pt x="180" y="290"/>
                    <a:pt x="180" y="290"/>
                  </a:cubicBezTo>
                  <a:cubicBezTo>
                    <a:pt x="180" y="290"/>
                    <a:pt x="180" y="290"/>
                    <a:pt x="180" y="290"/>
                  </a:cubicBezTo>
                  <a:cubicBezTo>
                    <a:pt x="180" y="289"/>
                    <a:pt x="180" y="289"/>
                    <a:pt x="180" y="289"/>
                  </a:cubicBezTo>
                  <a:cubicBezTo>
                    <a:pt x="179" y="287"/>
                    <a:pt x="179" y="286"/>
                    <a:pt x="180" y="285"/>
                  </a:cubicBezTo>
                  <a:cubicBezTo>
                    <a:pt x="180" y="284"/>
                    <a:pt x="182" y="283"/>
                    <a:pt x="184" y="283"/>
                  </a:cubicBezTo>
                  <a:cubicBezTo>
                    <a:pt x="199" y="282"/>
                    <a:pt x="199" y="282"/>
                    <a:pt x="199" y="282"/>
                  </a:cubicBezTo>
                  <a:cubicBezTo>
                    <a:pt x="200" y="282"/>
                    <a:pt x="200" y="282"/>
                    <a:pt x="200" y="282"/>
                  </a:cubicBezTo>
                  <a:cubicBezTo>
                    <a:pt x="200" y="282"/>
                    <a:pt x="200" y="282"/>
                    <a:pt x="200" y="282"/>
                  </a:cubicBezTo>
                  <a:cubicBezTo>
                    <a:pt x="200" y="283"/>
                    <a:pt x="200" y="283"/>
                    <a:pt x="200" y="283"/>
                  </a:cubicBezTo>
                  <a:cubicBezTo>
                    <a:pt x="201" y="283"/>
                    <a:pt x="201" y="283"/>
                    <a:pt x="201" y="283"/>
                  </a:cubicBezTo>
                  <a:cubicBezTo>
                    <a:pt x="206" y="291"/>
                    <a:pt x="206" y="291"/>
                    <a:pt x="206" y="291"/>
                  </a:cubicBezTo>
                  <a:cubicBezTo>
                    <a:pt x="205" y="296"/>
                    <a:pt x="205" y="296"/>
                    <a:pt x="205" y="296"/>
                  </a:cubicBezTo>
                  <a:cubicBezTo>
                    <a:pt x="205" y="296"/>
                    <a:pt x="205" y="296"/>
                    <a:pt x="205" y="296"/>
                  </a:cubicBezTo>
                  <a:cubicBezTo>
                    <a:pt x="210" y="297"/>
                    <a:pt x="210" y="297"/>
                    <a:pt x="210" y="297"/>
                  </a:cubicBezTo>
                  <a:cubicBezTo>
                    <a:pt x="211" y="297"/>
                    <a:pt x="211" y="297"/>
                    <a:pt x="211" y="297"/>
                  </a:cubicBezTo>
                  <a:cubicBezTo>
                    <a:pt x="210" y="296"/>
                    <a:pt x="210" y="295"/>
                    <a:pt x="211" y="294"/>
                  </a:cubicBezTo>
                  <a:cubicBezTo>
                    <a:pt x="213" y="294"/>
                    <a:pt x="213" y="294"/>
                    <a:pt x="213" y="294"/>
                  </a:cubicBezTo>
                  <a:cubicBezTo>
                    <a:pt x="226" y="303"/>
                    <a:pt x="226" y="303"/>
                    <a:pt x="226" y="303"/>
                  </a:cubicBezTo>
                  <a:cubicBezTo>
                    <a:pt x="228" y="304"/>
                    <a:pt x="228" y="306"/>
                    <a:pt x="229" y="308"/>
                  </a:cubicBezTo>
                  <a:cubicBezTo>
                    <a:pt x="229" y="313"/>
                    <a:pt x="229" y="313"/>
                    <a:pt x="229" y="313"/>
                  </a:cubicBezTo>
                  <a:cubicBezTo>
                    <a:pt x="234" y="314"/>
                    <a:pt x="234" y="314"/>
                    <a:pt x="234" y="314"/>
                  </a:cubicBezTo>
                  <a:cubicBezTo>
                    <a:pt x="236" y="309"/>
                    <a:pt x="236" y="309"/>
                    <a:pt x="236" y="309"/>
                  </a:cubicBezTo>
                  <a:cubicBezTo>
                    <a:pt x="235" y="307"/>
                    <a:pt x="234" y="304"/>
                    <a:pt x="235" y="303"/>
                  </a:cubicBezTo>
                  <a:cubicBezTo>
                    <a:pt x="235" y="301"/>
                    <a:pt x="236" y="300"/>
                    <a:pt x="237" y="299"/>
                  </a:cubicBezTo>
                  <a:cubicBezTo>
                    <a:pt x="238" y="298"/>
                    <a:pt x="238" y="298"/>
                    <a:pt x="238" y="298"/>
                  </a:cubicBezTo>
                  <a:cubicBezTo>
                    <a:pt x="238" y="297"/>
                    <a:pt x="239" y="297"/>
                    <a:pt x="240" y="296"/>
                  </a:cubicBezTo>
                  <a:cubicBezTo>
                    <a:pt x="243" y="297"/>
                    <a:pt x="243" y="297"/>
                    <a:pt x="243" y="297"/>
                  </a:cubicBezTo>
                  <a:cubicBezTo>
                    <a:pt x="245" y="298"/>
                    <a:pt x="247" y="302"/>
                    <a:pt x="248" y="309"/>
                  </a:cubicBezTo>
                  <a:cubicBezTo>
                    <a:pt x="248" y="310"/>
                    <a:pt x="248" y="310"/>
                    <a:pt x="248" y="310"/>
                  </a:cubicBezTo>
                  <a:cubicBezTo>
                    <a:pt x="248" y="310"/>
                    <a:pt x="248" y="310"/>
                    <a:pt x="248" y="310"/>
                  </a:cubicBezTo>
                  <a:cubicBezTo>
                    <a:pt x="249" y="312"/>
                    <a:pt x="251" y="313"/>
                    <a:pt x="255" y="314"/>
                  </a:cubicBezTo>
                  <a:cubicBezTo>
                    <a:pt x="255" y="314"/>
                    <a:pt x="255" y="314"/>
                    <a:pt x="255" y="314"/>
                  </a:cubicBezTo>
                  <a:cubicBezTo>
                    <a:pt x="256" y="314"/>
                    <a:pt x="256" y="314"/>
                    <a:pt x="256" y="314"/>
                  </a:cubicBezTo>
                  <a:cubicBezTo>
                    <a:pt x="268" y="328"/>
                    <a:pt x="268" y="328"/>
                    <a:pt x="268" y="328"/>
                  </a:cubicBezTo>
                  <a:cubicBezTo>
                    <a:pt x="268" y="328"/>
                    <a:pt x="268" y="328"/>
                    <a:pt x="268" y="328"/>
                  </a:cubicBezTo>
                  <a:cubicBezTo>
                    <a:pt x="274" y="326"/>
                    <a:pt x="274" y="326"/>
                    <a:pt x="274" y="326"/>
                  </a:cubicBezTo>
                  <a:cubicBezTo>
                    <a:pt x="274" y="324"/>
                    <a:pt x="274" y="324"/>
                    <a:pt x="274" y="324"/>
                  </a:cubicBezTo>
                  <a:cubicBezTo>
                    <a:pt x="272" y="322"/>
                    <a:pt x="272" y="320"/>
                    <a:pt x="272" y="318"/>
                  </a:cubicBezTo>
                  <a:cubicBezTo>
                    <a:pt x="272" y="316"/>
                    <a:pt x="274" y="313"/>
                    <a:pt x="278" y="310"/>
                  </a:cubicBezTo>
                  <a:cubicBezTo>
                    <a:pt x="284" y="304"/>
                    <a:pt x="284" y="304"/>
                    <a:pt x="284" y="304"/>
                  </a:cubicBezTo>
                  <a:cubicBezTo>
                    <a:pt x="292" y="310"/>
                    <a:pt x="292" y="310"/>
                    <a:pt x="292" y="310"/>
                  </a:cubicBezTo>
                  <a:cubicBezTo>
                    <a:pt x="294" y="310"/>
                    <a:pt x="294" y="310"/>
                    <a:pt x="294" y="310"/>
                  </a:cubicBezTo>
                  <a:cubicBezTo>
                    <a:pt x="296" y="301"/>
                    <a:pt x="296" y="301"/>
                    <a:pt x="296" y="301"/>
                  </a:cubicBezTo>
                  <a:cubicBezTo>
                    <a:pt x="296" y="299"/>
                    <a:pt x="296" y="299"/>
                    <a:pt x="296" y="299"/>
                  </a:cubicBezTo>
                  <a:cubicBezTo>
                    <a:pt x="297" y="299"/>
                    <a:pt x="297" y="299"/>
                    <a:pt x="297" y="299"/>
                  </a:cubicBezTo>
                  <a:cubicBezTo>
                    <a:pt x="304" y="300"/>
                    <a:pt x="304" y="300"/>
                    <a:pt x="304" y="300"/>
                  </a:cubicBezTo>
                  <a:cubicBezTo>
                    <a:pt x="305" y="301"/>
                    <a:pt x="306" y="302"/>
                    <a:pt x="306" y="304"/>
                  </a:cubicBezTo>
                  <a:cubicBezTo>
                    <a:pt x="306" y="306"/>
                    <a:pt x="304" y="308"/>
                    <a:pt x="303" y="309"/>
                  </a:cubicBezTo>
                  <a:cubicBezTo>
                    <a:pt x="304" y="310"/>
                    <a:pt x="304" y="310"/>
                    <a:pt x="304" y="310"/>
                  </a:cubicBezTo>
                  <a:cubicBezTo>
                    <a:pt x="308" y="312"/>
                    <a:pt x="312" y="314"/>
                    <a:pt x="314" y="314"/>
                  </a:cubicBezTo>
                  <a:cubicBezTo>
                    <a:pt x="314" y="314"/>
                    <a:pt x="314" y="314"/>
                    <a:pt x="314" y="314"/>
                  </a:cubicBezTo>
                  <a:cubicBezTo>
                    <a:pt x="314" y="314"/>
                    <a:pt x="314" y="314"/>
                    <a:pt x="314" y="314"/>
                  </a:cubicBezTo>
                  <a:cubicBezTo>
                    <a:pt x="320" y="317"/>
                    <a:pt x="320" y="317"/>
                    <a:pt x="320" y="317"/>
                  </a:cubicBezTo>
                  <a:cubicBezTo>
                    <a:pt x="324" y="316"/>
                    <a:pt x="324" y="316"/>
                    <a:pt x="324" y="316"/>
                  </a:cubicBezTo>
                  <a:cubicBezTo>
                    <a:pt x="318" y="287"/>
                    <a:pt x="318" y="287"/>
                    <a:pt x="318" y="287"/>
                  </a:cubicBezTo>
                  <a:cubicBezTo>
                    <a:pt x="314" y="285"/>
                    <a:pt x="310" y="280"/>
                    <a:pt x="306" y="274"/>
                  </a:cubicBezTo>
                  <a:cubicBezTo>
                    <a:pt x="304" y="270"/>
                    <a:pt x="305" y="263"/>
                    <a:pt x="312" y="255"/>
                  </a:cubicBezTo>
                  <a:cubicBezTo>
                    <a:pt x="315" y="251"/>
                    <a:pt x="320" y="247"/>
                    <a:pt x="324" y="243"/>
                  </a:cubicBezTo>
                  <a:cubicBezTo>
                    <a:pt x="324" y="243"/>
                    <a:pt x="324" y="243"/>
                    <a:pt x="324" y="243"/>
                  </a:cubicBezTo>
                  <a:cubicBezTo>
                    <a:pt x="325" y="242"/>
                    <a:pt x="325" y="242"/>
                    <a:pt x="325" y="242"/>
                  </a:cubicBezTo>
                  <a:cubicBezTo>
                    <a:pt x="330" y="242"/>
                    <a:pt x="330" y="242"/>
                    <a:pt x="330" y="242"/>
                  </a:cubicBezTo>
                  <a:cubicBezTo>
                    <a:pt x="331" y="243"/>
                    <a:pt x="331" y="243"/>
                    <a:pt x="331" y="243"/>
                  </a:cubicBezTo>
                  <a:cubicBezTo>
                    <a:pt x="336" y="245"/>
                    <a:pt x="336" y="245"/>
                    <a:pt x="336" y="245"/>
                  </a:cubicBezTo>
                  <a:cubicBezTo>
                    <a:pt x="346" y="245"/>
                    <a:pt x="346" y="245"/>
                    <a:pt x="346" y="245"/>
                  </a:cubicBezTo>
                  <a:cubicBezTo>
                    <a:pt x="350" y="243"/>
                    <a:pt x="353" y="237"/>
                    <a:pt x="357" y="227"/>
                  </a:cubicBezTo>
                  <a:cubicBezTo>
                    <a:pt x="360" y="222"/>
                    <a:pt x="360" y="210"/>
                    <a:pt x="358" y="19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34" name="Freeform 31"/>
            <p:cNvSpPr>
              <a:spLocks/>
            </p:cNvSpPr>
            <p:nvPr/>
          </p:nvSpPr>
          <p:spPr bwMode="auto">
            <a:xfrm>
              <a:off x="4122299" y="3226572"/>
              <a:ext cx="611632" cy="381513"/>
            </a:xfrm>
            <a:custGeom>
              <a:avLst/>
              <a:gdLst>
                <a:gd name="T0" fmla="*/ 198 w 218"/>
                <a:gd name="T1" fmla="*/ 4 h 136"/>
                <a:gd name="T2" fmla="*/ 180 w 218"/>
                <a:gd name="T3" fmla="*/ 6 h 136"/>
                <a:gd name="T4" fmla="*/ 136 w 218"/>
                <a:gd name="T5" fmla="*/ 21 h 136"/>
                <a:gd name="T6" fmla="*/ 137 w 218"/>
                <a:gd name="T7" fmla="*/ 31 h 136"/>
                <a:gd name="T8" fmla="*/ 107 w 218"/>
                <a:gd name="T9" fmla="*/ 26 h 136"/>
                <a:gd name="T10" fmla="*/ 85 w 218"/>
                <a:gd name="T11" fmla="*/ 0 h 136"/>
                <a:gd name="T12" fmla="*/ 76 w 218"/>
                <a:gd name="T13" fmla="*/ 10 h 136"/>
                <a:gd name="T14" fmla="*/ 64 w 218"/>
                <a:gd name="T15" fmla="*/ 4 h 136"/>
                <a:gd name="T16" fmla="*/ 60 w 218"/>
                <a:gd name="T17" fmla="*/ 10 h 136"/>
                <a:gd name="T18" fmla="*/ 52 w 218"/>
                <a:gd name="T19" fmla="*/ 13 h 136"/>
                <a:gd name="T20" fmla="*/ 7 w 218"/>
                <a:gd name="T21" fmla="*/ 64 h 136"/>
                <a:gd name="T22" fmla="*/ 12 w 218"/>
                <a:gd name="T23" fmla="*/ 76 h 136"/>
                <a:gd name="T24" fmla="*/ 11 w 218"/>
                <a:gd name="T25" fmla="*/ 76 h 136"/>
                <a:gd name="T26" fmla="*/ 18 w 218"/>
                <a:gd name="T27" fmla="*/ 104 h 136"/>
                <a:gd name="T28" fmla="*/ 0 w 218"/>
                <a:gd name="T29" fmla="*/ 115 h 136"/>
                <a:gd name="T30" fmla="*/ 8 w 218"/>
                <a:gd name="T31" fmla="*/ 122 h 136"/>
                <a:gd name="T32" fmla="*/ 10 w 218"/>
                <a:gd name="T33" fmla="*/ 125 h 136"/>
                <a:gd name="T34" fmla="*/ 33 w 218"/>
                <a:gd name="T35" fmla="*/ 136 h 136"/>
                <a:gd name="T36" fmla="*/ 42 w 218"/>
                <a:gd name="T37" fmla="*/ 127 h 136"/>
                <a:gd name="T38" fmla="*/ 58 w 218"/>
                <a:gd name="T39" fmla="*/ 120 h 136"/>
                <a:gd name="T40" fmla="*/ 60 w 218"/>
                <a:gd name="T41" fmla="*/ 122 h 136"/>
                <a:gd name="T42" fmla="*/ 60 w 218"/>
                <a:gd name="T43" fmla="*/ 122 h 136"/>
                <a:gd name="T44" fmla="*/ 75 w 218"/>
                <a:gd name="T45" fmla="*/ 132 h 136"/>
                <a:gd name="T46" fmla="*/ 93 w 218"/>
                <a:gd name="T47" fmla="*/ 126 h 136"/>
                <a:gd name="T48" fmla="*/ 107 w 218"/>
                <a:gd name="T49" fmla="*/ 125 h 136"/>
                <a:gd name="T50" fmla="*/ 108 w 218"/>
                <a:gd name="T51" fmla="*/ 124 h 136"/>
                <a:gd name="T52" fmla="*/ 120 w 218"/>
                <a:gd name="T53" fmla="*/ 110 h 136"/>
                <a:gd name="T54" fmla="*/ 126 w 218"/>
                <a:gd name="T55" fmla="*/ 107 h 136"/>
                <a:gd name="T56" fmla="*/ 126 w 218"/>
                <a:gd name="T57" fmla="*/ 107 h 136"/>
                <a:gd name="T58" fmla="*/ 130 w 218"/>
                <a:gd name="T59" fmla="*/ 108 h 136"/>
                <a:gd name="T60" fmla="*/ 135 w 218"/>
                <a:gd name="T61" fmla="*/ 88 h 136"/>
                <a:gd name="T62" fmla="*/ 141 w 218"/>
                <a:gd name="T63" fmla="*/ 87 h 136"/>
                <a:gd name="T64" fmla="*/ 149 w 218"/>
                <a:gd name="T65" fmla="*/ 70 h 136"/>
                <a:gd name="T66" fmla="*/ 152 w 218"/>
                <a:gd name="T67" fmla="*/ 60 h 136"/>
                <a:gd name="T68" fmla="*/ 162 w 218"/>
                <a:gd name="T69" fmla="*/ 56 h 136"/>
                <a:gd name="T70" fmla="*/ 162 w 218"/>
                <a:gd name="T71" fmla="*/ 55 h 136"/>
                <a:gd name="T72" fmla="*/ 170 w 218"/>
                <a:gd name="T73" fmla="*/ 48 h 136"/>
                <a:gd name="T74" fmla="*/ 165 w 218"/>
                <a:gd name="T75" fmla="*/ 48 h 136"/>
                <a:gd name="T76" fmla="*/ 165 w 218"/>
                <a:gd name="T77" fmla="*/ 44 h 136"/>
                <a:gd name="T78" fmla="*/ 167 w 218"/>
                <a:gd name="T79" fmla="*/ 44 h 136"/>
                <a:gd name="T80" fmla="*/ 177 w 218"/>
                <a:gd name="T81" fmla="*/ 39 h 136"/>
                <a:gd name="T82" fmla="*/ 203 w 218"/>
                <a:gd name="T83" fmla="*/ 21 h 136"/>
                <a:gd name="T84" fmla="*/ 214 w 218"/>
                <a:gd name="T85" fmla="*/ 24 h 136"/>
                <a:gd name="T86" fmla="*/ 212 w 218"/>
                <a:gd name="T87" fmla="*/ 15 h 136"/>
                <a:gd name="T88" fmla="*/ 213 w 218"/>
                <a:gd name="T89" fmla="*/ 14 h 136"/>
                <a:gd name="T90" fmla="*/ 216 w 218"/>
                <a:gd name="T91" fmla="*/ 6 h 136"/>
                <a:gd name="T92" fmla="*/ 214 w 218"/>
                <a:gd name="T93" fmla="*/ 7 h 136"/>
                <a:gd name="T94" fmla="*/ 205 w 218"/>
                <a:gd name="T95" fmla="*/ 8 h 136"/>
                <a:gd name="T96" fmla="*/ 203 w 218"/>
                <a:gd name="T97" fmla="*/ 8 h 136"/>
                <a:gd name="T98" fmla="*/ 202 w 218"/>
                <a:gd name="T99" fmla="*/ 7 h 136"/>
                <a:gd name="T100" fmla="*/ 199 w 218"/>
                <a:gd name="T101" fmla="*/ 4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18" h="136">
                  <a:moveTo>
                    <a:pt x="199" y="4"/>
                  </a:moveTo>
                  <a:cubicBezTo>
                    <a:pt x="198" y="4"/>
                    <a:pt x="198" y="4"/>
                    <a:pt x="198" y="4"/>
                  </a:cubicBezTo>
                  <a:cubicBezTo>
                    <a:pt x="198" y="6"/>
                    <a:pt x="197" y="8"/>
                    <a:pt x="195" y="8"/>
                  </a:cubicBezTo>
                  <a:cubicBezTo>
                    <a:pt x="180" y="6"/>
                    <a:pt x="180" y="6"/>
                    <a:pt x="180" y="6"/>
                  </a:cubicBezTo>
                  <a:cubicBezTo>
                    <a:pt x="169" y="4"/>
                    <a:pt x="162" y="2"/>
                    <a:pt x="158" y="0"/>
                  </a:cubicBezTo>
                  <a:cubicBezTo>
                    <a:pt x="136" y="21"/>
                    <a:pt x="136" y="21"/>
                    <a:pt x="136" y="21"/>
                  </a:cubicBezTo>
                  <a:cubicBezTo>
                    <a:pt x="137" y="30"/>
                    <a:pt x="137" y="30"/>
                    <a:pt x="137" y="30"/>
                  </a:cubicBezTo>
                  <a:cubicBezTo>
                    <a:pt x="137" y="31"/>
                    <a:pt x="137" y="31"/>
                    <a:pt x="137" y="31"/>
                  </a:cubicBezTo>
                  <a:cubicBezTo>
                    <a:pt x="135" y="31"/>
                    <a:pt x="135" y="31"/>
                    <a:pt x="135" y="31"/>
                  </a:cubicBezTo>
                  <a:cubicBezTo>
                    <a:pt x="118" y="34"/>
                    <a:pt x="108" y="32"/>
                    <a:pt x="107" y="26"/>
                  </a:cubicBezTo>
                  <a:cubicBezTo>
                    <a:pt x="105" y="2"/>
                    <a:pt x="105" y="2"/>
                    <a:pt x="105" y="2"/>
                  </a:cubicBezTo>
                  <a:cubicBezTo>
                    <a:pt x="85" y="0"/>
                    <a:pt x="85" y="0"/>
                    <a:pt x="85" y="0"/>
                  </a:cubicBezTo>
                  <a:cubicBezTo>
                    <a:pt x="77" y="18"/>
                    <a:pt x="77" y="18"/>
                    <a:pt x="77" y="18"/>
                  </a:cubicBezTo>
                  <a:cubicBezTo>
                    <a:pt x="76" y="10"/>
                    <a:pt x="76" y="10"/>
                    <a:pt x="76" y="10"/>
                  </a:cubicBezTo>
                  <a:cubicBezTo>
                    <a:pt x="76" y="4"/>
                    <a:pt x="74" y="1"/>
                    <a:pt x="73" y="0"/>
                  </a:cubicBezTo>
                  <a:cubicBezTo>
                    <a:pt x="64" y="4"/>
                    <a:pt x="64" y="4"/>
                    <a:pt x="64" y="4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52" y="13"/>
                    <a:pt x="52" y="13"/>
                    <a:pt x="52" y="13"/>
                  </a:cubicBezTo>
                  <a:cubicBezTo>
                    <a:pt x="43" y="20"/>
                    <a:pt x="35" y="28"/>
                    <a:pt x="28" y="36"/>
                  </a:cubicBezTo>
                  <a:cubicBezTo>
                    <a:pt x="7" y="64"/>
                    <a:pt x="7" y="64"/>
                    <a:pt x="7" y="64"/>
                  </a:cubicBezTo>
                  <a:cubicBezTo>
                    <a:pt x="12" y="74"/>
                    <a:pt x="12" y="74"/>
                    <a:pt x="12" y="74"/>
                  </a:cubicBezTo>
                  <a:cubicBezTo>
                    <a:pt x="12" y="76"/>
                    <a:pt x="12" y="76"/>
                    <a:pt x="12" y="76"/>
                  </a:cubicBezTo>
                  <a:cubicBezTo>
                    <a:pt x="12" y="76"/>
                    <a:pt x="12" y="76"/>
                    <a:pt x="12" y="76"/>
                  </a:cubicBezTo>
                  <a:cubicBezTo>
                    <a:pt x="11" y="76"/>
                    <a:pt x="11" y="76"/>
                    <a:pt x="11" y="76"/>
                  </a:cubicBezTo>
                  <a:cubicBezTo>
                    <a:pt x="10" y="79"/>
                    <a:pt x="10" y="82"/>
                    <a:pt x="13" y="86"/>
                  </a:cubicBezTo>
                  <a:cubicBezTo>
                    <a:pt x="16" y="92"/>
                    <a:pt x="18" y="97"/>
                    <a:pt x="18" y="104"/>
                  </a:cubicBezTo>
                  <a:cubicBezTo>
                    <a:pt x="18" y="105"/>
                    <a:pt x="18" y="105"/>
                    <a:pt x="18" y="105"/>
                  </a:cubicBezTo>
                  <a:cubicBezTo>
                    <a:pt x="0" y="115"/>
                    <a:pt x="0" y="115"/>
                    <a:pt x="0" y="115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8" y="122"/>
                    <a:pt x="8" y="122"/>
                    <a:pt x="8" y="122"/>
                  </a:cubicBezTo>
                  <a:cubicBezTo>
                    <a:pt x="9" y="123"/>
                    <a:pt x="10" y="124"/>
                    <a:pt x="10" y="124"/>
                  </a:cubicBezTo>
                  <a:cubicBezTo>
                    <a:pt x="10" y="125"/>
                    <a:pt x="10" y="125"/>
                    <a:pt x="10" y="125"/>
                  </a:cubicBezTo>
                  <a:cubicBezTo>
                    <a:pt x="9" y="127"/>
                    <a:pt x="12" y="130"/>
                    <a:pt x="18" y="132"/>
                  </a:cubicBezTo>
                  <a:cubicBezTo>
                    <a:pt x="33" y="136"/>
                    <a:pt x="33" y="136"/>
                    <a:pt x="33" y="136"/>
                  </a:cubicBezTo>
                  <a:cubicBezTo>
                    <a:pt x="38" y="134"/>
                    <a:pt x="38" y="134"/>
                    <a:pt x="38" y="134"/>
                  </a:cubicBezTo>
                  <a:cubicBezTo>
                    <a:pt x="42" y="127"/>
                    <a:pt x="42" y="127"/>
                    <a:pt x="42" y="127"/>
                  </a:cubicBezTo>
                  <a:cubicBezTo>
                    <a:pt x="46" y="115"/>
                    <a:pt x="46" y="115"/>
                    <a:pt x="46" y="115"/>
                  </a:cubicBezTo>
                  <a:cubicBezTo>
                    <a:pt x="58" y="120"/>
                    <a:pt x="58" y="120"/>
                    <a:pt x="58" y="120"/>
                  </a:cubicBezTo>
                  <a:cubicBezTo>
                    <a:pt x="60" y="121"/>
                    <a:pt x="60" y="121"/>
                    <a:pt x="60" y="121"/>
                  </a:cubicBezTo>
                  <a:cubicBezTo>
                    <a:pt x="60" y="122"/>
                    <a:pt x="60" y="122"/>
                    <a:pt x="60" y="122"/>
                  </a:cubicBezTo>
                  <a:cubicBezTo>
                    <a:pt x="60" y="122"/>
                    <a:pt x="60" y="122"/>
                    <a:pt x="60" y="122"/>
                  </a:cubicBezTo>
                  <a:cubicBezTo>
                    <a:pt x="60" y="122"/>
                    <a:pt x="60" y="122"/>
                    <a:pt x="60" y="122"/>
                  </a:cubicBezTo>
                  <a:cubicBezTo>
                    <a:pt x="58" y="127"/>
                    <a:pt x="59" y="130"/>
                    <a:pt x="62" y="132"/>
                  </a:cubicBezTo>
                  <a:cubicBezTo>
                    <a:pt x="75" y="132"/>
                    <a:pt x="75" y="132"/>
                    <a:pt x="75" y="132"/>
                  </a:cubicBezTo>
                  <a:cubicBezTo>
                    <a:pt x="80" y="132"/>
                    <a:pt x="83" y="130"/>
                    <a:pt x="86" y="128"/>
                  </a:cubicBezTo>
                  <a:cubicBezTo>
                    <a:pt x="87" y="126"/>
                    <a:pt x="90" y="126"/>
                    <a:pt x="93" y="126"/>
                  </a:cubicBezTo>
                  <a:cubicBezTo>
                    <a:pt x="98" y="127"/>
                    <a:pt x="102" y="128"/>
                    <a:pt x="104" y="132"/>
                  </a:cubicBezTo>
                  <a:cubicBezTo>
                    <a:pt x="107" y="125"/>
                    <a:pt x="107" y="125"/>
                    <a:pt x="107" y="125"/>
                  </a:cubicBezTo>
                  <a:cubicBezTo>
                    <a:pt x="108" y="124"/>
                    <a:pt x="108" y="124"/>
                    <a:pt x="108" y="124"/>
                  </a:cubicBezTo>
                  <a:cubicBezTo>
                    <a:pt x="108" y="124"/>
                    <a:pt x="108" y="124"/>
                    <a:pt x="108" y="124"/>
                  </a:cubicBezTo>
                  <a:cubicBezTo>
                    <a:pt x="110" y="123"/>
                    <a:pt x="112" y="121"/>
                    <a:pt x="113" y="118"/>
                  </a:cubicBezTo>
                  <a:cubicBezTo>
                    <a:pt x="114" y="115"/>
                    <a:pt x="116" y="112"/>
                    <a:pt x="120" y="110"/>
                  </a:cubicBezTo>
                  <a:cubicBezTo>
                    <a:pt x="125" y="107"/>
                    <a:pt x="125" y="107"/>
                    <a:pt x="125" y="107"/>
                  </a:cubicBezTo>
                  <a:cubicBezTo>
                    <a:pt x="126" y="107"/>
                    <a:pt x="126" y="107"/>
                    <a:pt x="126" y="107"/>
                  </a:cubicBezTo>
                  <a:cubicBezTo>
                    <a:pt x="126" y="107"/>
                    <a:pt x="126" y="107"/>
                    <a:pt x="126" y="107"/>
                  </a:cubicBezTo>
                  <a:cubicBezTo>
                    <a:pt x="126" y="107"/>
                    <a:pt x="126" y="107"/>
                    <a:pt x="126" y="107"/>
                  </a:cubicBezTo>
                  <a:cubicBezTo>
                    <a:pt x="130" y="108"/>
                    <a:pt x="130" y="108"/>
                    <a:pt x="130" y="108"/>
                  </a:cubicBezTo>
                  <a:cubicBezTo>
                    <a:pt x="130" y="108"/>
                    <a:pt x="130" y="108"/>
                    <a:pt x="130" y="108"/>
                  </a:cubicBezTo>
                  <a:cubicBezTo>
                    <a:pt x="130" y="108"/>
                    <a:pt x="130" y="108"/>
                    <a:pt x="130" y="108"/>
                  </a:cubicBezTo>
                  <a:cubicBezTo>
                    <a:pt x="135" y="88"/>
                    <a:pt x="135" y="88"/>
                    <a:pt x="135" y="88"/>
                  </a:cubicBezTo>
                  <a:cubicBezTo>
                    <a:pt x="135" y="88"/>
                    <a:pt x="135" y="88"/>
                    <a:pt x="135" y="88"/>
                  </a:cubicBezTo>
                  <a:cubicBezTo>
                    <a:pt x="141" y="87"/>
                    <a:pt x="141" y="87"/>
                    <a:pt x="141" y="87"/>
                  </a:cubicBezTo>
                  <a:cubicBezTo>
                    <a:pt x="148" y="82"/>
                    <a:pt x="151" y="79"/>
                    <a:pt x="150" y="76"/>
                  </a:cubicBezTo>
                  <a:cubicBezTo>
                    <a:pt x="149" y="70"/>
                    <a:pt x="149" y="70"/>
                    <a:pt x="149" y="70"/>
                  </a:cubicBezTo>
                  <a:cubicBezTo>
                    <a:pt x="148" y="66"/>
                    <a:pt x="148" y="63"/>
                    <a:pt x="148" y="62"/>
                  </a:cubicBezTo>
                  <a:cubicBezTo>
                    <a:pt x="150" y="60"/>
                    <a:pt x="150" y="60"/>
                    <a:pt x="152" y="60"/>
                  </a:cubicBezTo>
                  <a:cubicBezTo>
                    <a:pt x="154" y="60"/>
                    <a:pt x="158" y="61"/>
                    <a:pt x="161" y="62"/>
                  </a:cubicBezTo>
                  <a:cubicBezTo>
                    <a:pt x="162" y="56"/>
                    <a:pt x="162" y="56"/>
                    <a:pt x="162" y="56"/>
                  </a:cubicBezTo>
                  <a:cubicBezTo>
                    <a:pt x="162" y="55"/>
                    <a:pt x="162" y="55"/>
                    <a:pt x="162" y="55"/>
                  </a:cubicBezTo>
                  <a:cubicBezTo>
                    <a:pt x="162" y="55"/>
                    <a:pt x="162" y="55"/>
                    <a:pt x="162" y="55"/>
                  </a:cubicBezTo>
                  <a:cubicBezTo>
                    <a:pt x="169" y="52"/>
                    <a:pt x="169" y="52"/>
                    <a:pt x="169" y="52"/>
                  </a:cubicBezTo>
                  <a:cubicBezTo>
                    <a:pt x="170" y="48"/>
                    <a:pt x="170" y="48"/>
                    <a:pt x="170" y="48"/>
                  </a:cubicBezTo>
                  <a:cubicBezTo>
                    <a:pt x="166" y="48"/>
                    <a:pt x="166" y="48"/>
                    <a:pt x="166" y="48"/>
                  </a:cubicBezTo>
                  <a:cubicBezTo>
                    <a:pt x="165" y="48"/>
                    <a:pt x="165" y="48"/>
                    <a:pt x="165" y="48"/>
                  </a:cubicBezTo>
                  <a:cubicBezTo>
                    <a:pt x="165" y="46"/>
                    <a:pt x="165" y="46"/>
                    <a:pt x="165" y="46"/>
                  </a:cubicBezTo>
                  <a:cubicBezTo>
                    <a:pt x="165" y="44"/>
                    <a:pt x="165" y="44"/>
                    <a:pt x="165" y="44"/>
                  </a:cubicBezTo>
                  <a:cubicBezTo>
                    <a:pt x="166" y="44"/>
                    <a:pt x="166" y="44"/>
                    <a:pt x="166" y="44"/>
                  </a:cubicBezTo>
                  <a:cubicBezTo>
                    <a:pt x="167" y="44"/>
                    <a:pt x="167" y="44"/>
                    <a:pt x="167" y="44"/>
                  </a:cubicBezTo>
                  <a:cubicBezTo>
                    <a:pt x="168" y="44"/>
                    <a:pt x="168" y="44"/>
                    <a:pt x="168" y="44"/>
                  </a:cubicBezTo>
                  <a:cubicBezTo>
                    <a:pt x="170" y="44"/>
                    <a:pt x="174" y="42"/>
                    <a:pt x="177" y="39"/>
                  </a:cubicBezTo>
                  <a:cubicBezTo>
                    <a:pt x="202" y="21"/>
                    <a:pt x="202" y="21"/>
                    <a:pt x="202" y="21"/>
                  </a:cubicBezTo>
                  <a:cubicBezTo>
                    <a:pt x="203" y="21"/>
                    <a:pt x="203" y="21"/>
                    <a:pt x="203" y="21"/>
                  </a:cubicBezTo>
                  <a:cubicBezTo>
                    <a:pt x="211" y="24"/>
                    <a:pt x="211" y="24"/>
                    <a:pt x="211" y="24"/>
                  </a:cubicBezTo>
                  <a:cubicBezTo>
                    <a:pt x="214" y="24"/>
                    <a:pt x="214" y="24"/>
                    <a:pt x="214" y="24"/>
                  </a:cubicBezTo>
                  <a:cubicBezTo>
                    <a:pt x="212" y="16"/>
                    <a:pt x="212" y="16"/>
                    <a:pt x="212" y="16"/>
                  </a:cubicBezTo>
                  <a:cubicBezTo>
                    <a:pt x="212" y="15"/>
                    <a:pt x="212" y="15"/>
                    <a:pt x="212" y="15"/>
                  </a:cubicBezTo>
                  <a:cubicBezTo>
                    <a:pt x="213" y="14"/>
                    <a:pt x="213" y="14"/>
                    <a:pt x="213" y="14"/>
                  </a:cubicBezTo>
                  <a:cubicBezTo>
                    <a:pt x="213" y="14"/>
                    <a:pt x="213" y="14"/>
                    <a:pt x="213" y="14"/>
                  </a:cubicBezTo>
                  <a:cubicBezTo>
                    <a:pt x="218" y="7"/>
                    <a:pt x="218" y="7"/>
                    <a:pt x="218" y="7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214" y="7"/>
                    <a:pt x="214" y="7"/>
                    <a:pt x="214" y="7"/>
                  </a:cubicBezTo>
                  <a:cubicBezTo>
                    <a:pt x="214" y="7"/>
                    <a:pt x="214" y="7"/>
                    <a:pt x="214" y="7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05" y="8"/>
                    <a:pt x="205" y="8"/>
                    <a:pt x="205" y="8"/>
                  </a:cubicBezTo>
                  <a:cubicBezTo>
                    <a:pt x="203" y="8"/>
                    <a:pt x="203" y="8"/>
                    <a:pt x="203" y="8"/>
                  </a:cubicBezTo>
                  <a:cubicBezTo>
                    <a:pt x="203" y="8"/>
                    <a:pt x="203" y="8"/>
                    <a:pt x="203" y="8"/>
                  </a:cubicBezTo>
                  <a:cubicBezTo>
                    <a:pt x="203" y="8"/>
                    <a:pt x="203" y="8"/>
                    <a:pt x="203" y="8"/>
                  </a:cubicBezTo>
                  <a:cubicBezTo>
                    <a:pt x="202" y="7"/>
                    <a:pt x="202" y="7"/>
                    <a:pt x="202" y="7"/>
                  </a:cubicBezTo>
                  <a:cubicBezTo>
                    <a:pt x="201" y="4"/>
                    <a:pt x="201" y="4"/>
                    <a:pt x="201" y="4"/>
                  </a:cubicBezTo>
                  <a:lnTo>
                    <a:pt x="199" y="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35" name="Freeform 32"/>
            <p:cNvSpPr>
              <a:spLocks/>
            </p:cNvSpPr>
            <p:nvPr/>
          </p:nvSpPr>
          <p:spPr bwMode="auto">
            <a:xfrm>
              <a:off x="4694292" y="3860775"/>
              <a:ext cx="95241" cy="84230"/>
            </a:xfrm>
            <a:custGeom>
              <a:avLst/>
              <a:gdLst>
                <a:gd name="T0" fmla="*/ 31 w 34"/>
                <a:gd name="T1" fmla="*/ 16 h 30"/>
                <a:gd name="T2" fmla="*/ 34 w 34"/>
                <a:gd name="T3" fmla="*/ 13 h 30"/>
                <a:gd name="T4" fmla="*/ 34 w 34"/>
                <a:gd name="T5" fmla="*/ 13 h 30"/>
                <a:gd name="T6" fmla="*/ 34 w 34"/>
                <a:gd name="T7" fmla="*/ 13 h 30"/>
                <a:gd name="T8" fmla="*/ 34 w 34"/>
                <a:gd name="T9" fmla="*/ 12 h 30"/>
                <a:gd name="T10" fmla="*/ 24 w 34"/>
                <a:gd name="T11" fmla="*/ 4 h 30"/>
                <a:gd name="T12" fmla="*/ 11 w 34"/>
                <a:gd name="T13" fmla="*/ 0 h 30"/>
                <a:gd name="T14" fmla="*/ 6 w 34"/>
                <a:gd name="T15" fmla="*/ 2 h 30"/>
                <a:gd name="T16" fmla="*/ 6 w 34"/>
                <a:gd name="T17" fmla="*/ 10 h 30"/>
                <a:gd name="T18" fmla="*/ 2 w 34"/>
                <a:gd name="T19" fmla="*/ 18 h 30"/>
                <a:gd name="T20" fmla="*/ 0 w 34"/>
                <a:gd name="T21" fmla="*/ 20 h 30"/>
                <a:gd name="T22" fmla="*/ 4 w 34"/>
                <a:gd name="T23" fmla="*/ 25 h 30"/>
                <a:gd name="T24" fmla="*/ 4 w 34"/>
                <a:gd name="T25" fmla="*/ 25 h 30"/>
                <a:gd name="T26" fmla="*/ 6 w 34"/>
                <a:gd name="T27" fmla="*/ 28 h 30"/>
                <a:gd name="T28" fmla="*/ 10 w 34"/>
                <a:gd name="T29" fmla="*/ 30 h 30"/>
                <a:gd name="T30" fmla="*/ 17 w 34"/>
                <a:gd name="T31" fmla="*/ 28 h 30"/>
                <a:gd name="T32" fmla="*/ 26 w 34"/>
                <a:gd name="T33" fmla="*/ 29 h 30"/>
                <a:gd name="T34" fmla="*/ 26 w 34"/>
                <a:gd name="T35" fmla="*/ 26 h 30"/>
                <a:gd name="T36" fmla="*/ 31 w 34"/>
                <a:gd name="T37" fmla="*/ 16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4" h="30">
                  <a:moveTo>
                    <a:pt x="31" y="16"/>
                  </a:moveTo>
                  <a:cubicBezTo>
                    <a:pt x="34" y="13"/>
                    <a:pt x="34" y="13"/>
                    <a:pt x="34" y="13"/>
                  </a:cubicBezTo>
                  <a:cubicBezTo>
                    <a:pt x="34" y="13"/>
                    <a:pt x="34" y="13"/>
                    <a:pt x="34" y="13"/>
                  </a:cubicBezTo>
                  <a:cubicBezTo>
                    <a:pt x="34" y="13"/>
                    <a:pt x="34" y="13"/>
                    <a:pt x="34" y="13"/>
                  </a:cubicBezTo>
                  <a:cubicBezTo>
                    <a:pt x="34" y="12"/>
                    <a:pt x="34" y="12"/>
                    <a:pt x="34" y="12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18" y="1"/>
                    <a:pt x="14" y="0"/>
                    <a:pt x="11" y="0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3"/>
                    <a:pt x="4" y="16"/>
                    <a:pt x="2" y="18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6" y="28"/>
                    <a:pt x="6" y="28"/>
                    <a:pt x="6" y="28"/>
                  </a:cubicBezTo>
                  <a:cubicBezTo>
                    <a:pt x="10" y="30"/>
                    <a:pt x="10" y="30"/>
                    <a:pt x="10" y="30"/>
                  </a:cubicBezTo>
                  <a:cubicBezTo>
                    <a:pt x="13" y="28"/>
                    <a:pt x="15" y="27"/>
                    <a:pt x="17" y="28"/>
                  </a:cubicBezTo>
                  <a:cubicBezTo>
                    <a:pt x="26" y="29"/>
                    <a:pt x="26" y="29"/>
                    <a:pt x="26" y="29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6" y="21"/>
                    <a:pt x="28" y="18"/>
                    <a:pt x="31" y="1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36" name="Freeform 33"/>
            <p:cNvSpPr>
              <a:spLocks/>
            </p:cNvSpPr>
            <p:nvPr/>
          </p:nvSpPr>
          <p:spPr bwMode="auto">
            <a:xfrm>
              <a:off x="4248370" y="3540921"/>
              <a:ext cx="530153" cy="409588"/>
            </a:xfrm>
            <a:custGeom>
              <a:avLst/>
              <a:gdLst>
                <a:gd name="T0" fmla="*/ 120 w 189"/>
                <a:gd name="T1" fmla="*/ 22 h 146"/>
                <a:gd name="T2" fmla="*/ 85 w 189"/>
                <a:gd name="T3" fmla="*/ 8 h 146"/>
                <a:gd name="T4" fmla="*/ 85 w 189"/>
                <a:gd name="T5" fmla="*/ 1 h 146"/>
                <a:gd name="T6" fmla="*/ 81 w 189"/>
                <a:gd name="T7" fmla="*/ 0 h 146"/>
                <a:gd name="T8" fmla="*/ 66 w 189"/>
                <a:gd name="T9" fmla="*/ 16 h 146"/>
                <a:gd name="T10" fmla="*/ 57 w 189"/>
                <a:gd name="T11" fmla="*/ 24 h 146"/>
                <a:gd name="T12" fmla="*/ 47 w 189"/>
                <a:gd name="T13" fmla="*/ 18 h 146"/>
                <a:gd name="T14" fmla="*/ 31 w 189"/>
                <a:gd name="T15" fmla="*/ 25 h 146"/>
                <a:gd name="T16" fmla="*/ 10 w 189"/>
                <a:gd name="T17" fmla="*/ 11 h 146"/>
                <a:gd name="T18" fmla="*/ 1 w 189"/>
                <a:gd name="T19" fmla="*/ 17 h 146"/>
                <a:gd name="T20" fmla="*/ 1 w 189"/>
                <a:gd name="T21" fmla="*/ 17 h 146"/>
                <a:gd name="T22" fmla="*/ 0 w 189"/>
                <a:gd name="T23" fmla="*/ 19 h 146"/>
                <a:gd name="T24" fmla="*/ 4 w 189"/>
                <a:gd name="T25" fmla="*/ 20 h 146"/>
                <a:gd name="T26" fmla="*/ 5 w 189"/>
                <a:gd name="T27" fmla="*/ 21 h 146"/>
                <a:gd name="T28" fmla="*/ 34 w 189"/>
                <a:gd name="T29" fmla="*/ 42 h 146"/>
                <a:gd name="T30" fmla="*/ 62 w 189"/>
                <a:gd name="T31" fmla="*/ 74 h 146"/>
                <a:gd name="T32" fmla="*/ 90 w 189"/>
                <a:gd name="T33" fmla="*/ 72 h 146"/>
                <a:gd name="T34" fmla="*/ 91 w 189"/>
                <a:gd name="T35" fmla="*/ 71 h 146"/>
                <a:gd name="T36" fmla="*/ 99 w 189"/>
                <a:gd name="T37" fmla="*/ 73 h 146"/>
                <a:gd name="T38" fmla="*/ 99 w 189"/>
                <a:gd name="T39" fmla="*/ 74 h 146"/>
                <a:gd name="T40" fmla="*/ 93 w 189"/>
                <a:gd name="T41" fmla="*/ 92 h 146"/>
                <a:gd name="T42" fmla="*/ 83 w 189"/>
                <a:gd name="T43" fmla="*/ 93 h 146"/>
                <a:gd name="T44" fmla="*/ 73 w 189"/>
                <a:gd name="T45" fmla="*/ 116 h 146"/>
                <a:gd name="T46" fmla="*/ 89 w 189"/>
                <a:gd name="T47" fmla="*/ 126 h 146"/>
                <a:gd name="T48" fmla="*/ 93 w 189"/>
                <a:gd name="T49" fmla="*/ 133 h 146"/>
                <a:gd name="T50" fmla="*/ 99 w 189"/>
                <a:gd name="T51" fmla="*/ 132 h 146"/>
                <a:gd name="T52" fmla="*/ 115 w 189"/>
                <a:gd name="T53" fmla="*/ 138 h 146"/>
                <a:gd name="T54" fmla="*/ 118 w 189"/>
                <a:gd name="T55" fmla="*/ 143 h 146"/>
                <a:gd name="T56" fmla="*/ 132 w 189"/>
                <a:gd name="T57" fmla="*/ 143 h 146"/>
                <a:gd name="T58" fmla="*/ 152 w 189"/>
                <a:gd name="T59" fmla="*/ 142 h 146"/>
                <a:gd name="T60" fmla="*/ 159 w 189"/>
                <a:gd name="T61" fmla="*/ 138 h 146"/>
                <a:gd name="T62" fmla="*/ 158 w 189"/>
                <a:gd name="T63" fmla="*/ 130 h 146"/>
                <a:gd name="T64" fmla="*/ 162 w 189"/>
                <a:gd name="T65" fmla="*/ 119 h 146"/>
                <a:gd name="T66" fmla="*/ 169 w 189"/>
                <a:gd name="T67" fmla="*/ 111 h 146"/>
                <a:gd name="T68" fmla="*/ 186 w 189"/>
                <a:gd name="T69" fmla="*/ 111 h 146"/>
                <a:gd name="T70" fmla="*/ 181 w 189"/>
                <a:gd name="T71" fmla="*/ 98 h 146"/>
                <a:gd name="T72" fmla="*/ 173 w 189"/>
                <a:gd name="T73" fmla="*/ 96 h 146"/>
                <a:gd name="T74" fmla="*/ 173 w 189"/>
                <a:gd name="T75" fmla="*/ 96 h 146"/>
                <a:gd name="T76" fmla="*/ 155 w 189"/>
                <a:gd name="T77" fmla="*/ 86 h 146"/>
                <a:gd name="T78" fmla="*/ 147 w 189"/>
                <a:gd name="T79" fmla="*/ 82 h 146"/>
                <a:gd name="T80" fmla="*/ 132 w 189"/>
                <a:gd name="T81" fmla="*/ 42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89" h="146">
                  <a:moveTo>
                    <a:pt x="132" y="42"/>
                  </a:moveTo>
                  <a:cubicBezTo>
                    <a:pt x="127" y="38"/>
                    <a:pt x="124" y="32"/>
                    <a:pt x="120" y="22"/>
                  </a:cubicBezTo>
                  <a:cubicBezTo>
                    <a:pt x="109" y="22"/>
                    <a:pt x="102" y="20"/>
                    <a:pt x="99" y="16"/>
                  </a:cubicBezTo>
                  <a:cubicBezTo>
                    <a:pt x="96" y="12"/>
                    <a:pt x="91" y="10"/>
                    <a:pt x="85" y="8"/>
                  </a:cubicBezTo>
                  <a:cubicBezTo>
                    <a:pt x="83" y="8"/>
                    <a:pt x="83" y="8"/>
                    <a:pt x="83" y="8"/>
                  </a:cubicBezTo>
                  <a:cubicBezTo>
                    <a:pt x="85" y="1"/>
                    <a:pt x="85" y="1"/>
                    <a:pt x="85" y="1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77" y="2"/>
                    <a:pt x="73" y="4"/>
                    <a:pt x="72" y="8"/>
                  </a:cubicBezTo>
                  <a:cubicBezTo>
                    <a:pt x="71" y="11"/>
                    <a:pt x="69" y="14"/>
                    <a:pt x="66" y="16"/>
                  </a:cubicBezTo>
                  <a:cubicBezTo>
                    <a:pt x="64" y="22"/>
                    <a:pt x="62" y="25"/>
                    <a:pt x="60" y="25"/>
                  </a:cubicBezTo>
                  <a:cubicBezTo>
                    <a:pt x="59" y="26"/>
                    <a:pt x="58" y="25"/>
                    <a:pt x="57" y="24"/>
                  </a:cubicBezTo>
                  <a:cubicBezTo>
                    <a:pt x="54" y="21"/>
                    <a:pt x="54" y="21"/>
                    <a:pt x="54" y="21"/>
                  </a:cubicBezTo>
                  <a:cubicBezTo>
                    <a:pt x="52" y="20"/>
                    <a:pt x="49" y="18"/>
                    <a:pt x="47" y="18"/>
                  </a:cubicBezTo>
                  <a:cubicBezTo>
                    <a:pt x="43" y="19"/>
                    <a:pt x="43" y="19"/>
                    <a:pt x="43" y="19"/>
                  </a:cubicBezTo>
                  <a:cubicBezTo>
                    <a:pt x="41" y="22"/>
                    <a:pt x="37" y="24"/>
                    <a:pt x="31" y="25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11" y="22"/>
                    <a:pt x="9" y="17"/>
                    <a:pt x="10" y="11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11" y="30"/>
                    <a:pt x="17" y="36"/>
                    <a:pt x="19" y="38"/>
                  </a:cubicBezTo>
                  <a:cubicBezTo>
                    <a:pt x="21" y="38"/>
                    <a:pt x="26" y="40"/>
                    <a:pt x="34" y="42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53" y="50"/>
                    <a:pt x="57" y="58"/>
                    <a:pt x="62" y="74"/>
                  </a:cubicBezTo>
                  <a:cubicBezTo>
                    <a:pt x="69" y="78"/>
                    <a:pt x="73" y="80"/>
                    <a:pt x="75" y="80"/>
                  </a:cubicBezTo>
                  <a:cubicBezTo>
                    <a:pt x="78" y="79"/>
                    <a:pt x="83" y="76"/>
                    <a:pt x="90" y="72"/>
                  </a:cubicBezTo>
                  <a:cubicBezTo>
                    <a:pt x="90" y="71"/>
                    <a:pt x="90" y="71"/>
                    <a:pt x="90" y="71"/>
                  </a:cubicBezTo>
                  <a:cubicBezTo>
                    <a:pt x="91" y="71"/>
                    <a:pt x="91" y="71"/>
                    <a:pt x="91" y="71"/>
                  </a:cubicBezTo>
                  <a:cubicBezTo>
                    <a:pt x="91" y="71"/>
                    <a:pt x="91" y="71"/>
                    <a:pt x="91" y="71"/>
                  </a:cubicBezTo>
                  <a:cubicBezTo>
                    <a:pt x="99" y="73"/>
                    <a:pt x="99" y="73"/>
                    <a:pt x="99" y="73"/>
                  </a:cubicBezTo>
                  <a:cubicBezTo>
                    <a:pt x="99" y="73"/>
                    <a:pt x="99" y="73"/>
                    <a:pt x="99" y="73"/>
                  </a:cubicBezTo>
                  <a:cubicBezTo>
                    <a:pt x="99" y="74"/>
                    <a:pt x="99" y="74"/>
                    <a:pt x="99" y="74"/>
                  </a:cubicBezTo>
                  <a:cubicBezTo>
                    <a:pt x="99" y="75"/>
                    <a:pt x="99" y="75"/>
                    <a:pt x="99" y="75"/>
                  </a:cubicBezTo>
                  <a:cubicBezTo>
                    <a:pt x="97" y="85"/>
                    <a:pt x="95" y="90"/>
                    <a:pt x="93" y="92"/>
                  </a:cubicBezTo>
                  <a:cubicBezTo>
                    <a:pt x="83" y="92"/>
                    <a:pt x="83" y="92"/>
                    <a:pt x="83" y="92"/>
                  </a:cubicBezTo>
                  <a:cubicBezTo>
                    <a:pt x="83" y="93"/>
                    <a:pt x="83" y="93"/>
                    <a:pt x="83" y="93"/>
                  </a:cubicBezTo>
                  <a:cubicBezTo>
                    <a:pt x="83" y="97"/>
                    <a:pt x="81" y="103"/>
                    <a:pt x="75" y="110"/>
                  </a:cubicBezTo>
                  <a:cubicBezTo>
                    <a:pt x="74" y="113"/>
                    <a:pt x="73" y="115"/>
                    <a:pt x="73" y="116"/>
                  </a:cubicBezTo>
                  <a:cubicBezTo>
                    <a:pt x="83" y="122"/>
                    <a:pt x="83" y="122"/>
                    <a:pt x="83" y="122"/>
                  </a:cubicBezTo>
                  <a:cubicBezTo>
                    <a:pt x="85" y="125"/>
                    <a:pt x="87" y="126"/>
                    <a:pt x="89" y="126"/>
                  </a:cubicBezTo>
                  <a:cubicBezTo>
                    <a:pt x="91" y="126"/>
                    <a:pt x="91" y="126"/>
                    <a:pt x="91" y="126"/>
                  </a:cubicBezTo>
                  <a:cubicBezTo>
                    <a:pt x="93" y="133"/>
                    <a:pt x="93" y="133"/>
                    <a:pt x="93" y="133"/>
                  </a:cubicBezTo>
                  <a:cubicBezTo>
                    <a:pt x="97" y="134"/>
                    <a:pt x="97" y="134"/>
                    <a:pt x="97" y="134"/>
                  </a:cubicBezTo>
                  <a:cubicBezTo>
                    <a:pt x="99" y="132"/>
                    <a:pt x="99" y="132"/>
                    <a:pt x="99" y="132"/>
                  </a:cubicBezTo>
                  <a:cubicBezTo>
                    <a:pt x="101" y="131"/>
                    <a:pt x="102" y="130"/>
                    <a:pt x="103" y="130"/>
                  </a:cubicBezTo>
                  <a:cubicBezTo>
                    <a:pt x="107" y="130"/>
                    <a:pt x="111" y="133"/>
                    <a:pt x="115" y="138"/>
                  </a:cubicBezTo>
                  <a:cubicBezTo>
                    <a:pt x="115" y="138"/>
                    <a:pt x="115" y="138"/>
                    <a:pt x="115" y="138"/>
                  </a:cubicBezTo>
                  <a:cubicBezTo>
                    <a:pt x="118" y="143"/>
                    <a:pt x="118" y="143"/>
                    <a:pt x="118" y="143"/>
                  </a:cubicBezTo>
                  <a:cubicBezTo>
                    <a:pt x="119" y="142"/>
                    <a:pt x="119" y="142"/>
                    <a:pt x="119" y="142"/>
                  </a:cubicBezTo>
                  <a:cubicBezTo>
                    <a:pt x="121" y="141"/>
                    <a:pt x="125" y="141"/>
                    <a:pt x="132" y="143"/>
                  </a:cubicBezTo>
                  <a:cubicBezTo>
                    <a:pt x="142" y="146"/>
                    <a:pt x="142" y="146"/>
                    <a:pt x="142" y="146"/>
                  </a:cubicBezTo>
                  <a:cubicBezTo>
                    <a:pt x="152" y="142"/>
                    <a:pt x="152" y="142"/>
                    <a:pt x="152" y="142"/>
                  </a:cubicBezTo>
                  <a:cubicBezTo>
                    <a:pt x="156" y="140"/>
                    <a:pt x="156" y="140"/>
                    <a:pt x="156" y="140"/>
                  </a:cubicBezTo>
                  <a:cubicBezTo>
                    <a:pt x="159" y="138"/>
                    <a:pt x="159" y="138"/>
                    <a:pt x="159" y="138"/>
                  </a:cubicBezTo>
                  <a:cubicBezTo>
                    <a:pt x="156" y="136"/>
                    <a:pt x="156" y="136"/>
                    <a:pt x="156" y="136"/>
                  </a:cubicBezTo>
                  <a:cubicBezTo>
                    <a:pt x="155" y="134"/>
                    <a:pt x="156" y="132"/>
                    <a:pt x="158" y="130"/>
                  </a:cubicBezTo>
                  <a:cubicBezTo>
                    <a:pt x="161" y="128"/>
                    <a:pt x="162" y="126"/>
                    <a:pt x="162" y="124"/>
                  </a:cubicBezTo>
                  <a:cubicBezTo>
                    <a:pt x="162" y="119"/>
                    <a:pt x="162" y="119"/>
                    <a:pt x="162" y="119"/>
                  </a:cubicBezTo>
                  <a:cubicBezTo>
                    <a:pt x="161" y="116"/>
                    <a:pt x="162" y="115"/>
                    <a:pt x="163" y="114"/>
                  </a:cubicBezTo>
                  <a:cubicBezTo>
                    <a:pt x="163" y="112"/>
                    <a:pt x="166" y="112"/>
                    <a:pt x="169" y="111"/>
                  </a:cubicBezTo>
                  <a:cubicBezTo>
                    <a:pt x="175" y="110"/>
                    <a:pt x="181" y="112"/>
                    <a:pt x="189" y="119"/>
                  </a:cubicBezTo>
                  <a:cubicBezTo>
                    <a:pt x="186" y="111"/>
                    <a:pt x="186" y="111"/>
                    <a:pt x="186" y="111"/>
                  </a:cubicBezTo>
                  <a:cubicBezTo>
                    <a:pt x="181" y="105"/>
                    <a:pt x="181" y="105"/>
                    <a:pt x="181" y="105"/>
                  </a:cubicBezTo>
                  <a:cubicBezTo>
                    <a:pt x="181" y="98"/>
                    <a:pt x="181" y="98"/>
                    <a:pt x="181" y="98"/>
                  </a:cubicBezTo>
                  <a:cubicBezTo>
                    <a:pt x="174" y="96"/>
                    <a:pt x="174" y="96"/>
                    <a:pt x="174" y="96"/>
                  </a:cubicBezTo>
                  <a:cubicBezTo>
                    <a:pt x="173" y="96"/>
                    <a:pt x="173" y="96"/>
                    <a:pt x="173" y="96"/>
                  </a:cubicBezTo>
                  <a:cubicBezTo>
                    <a:pt x="173" y="96"/>
                    <a:pt x="173" y="96"/>
                    <a:pt x="173" y="96"/>
                  </a:cubicBezTo>
                  <a:cubicBezTo>
                    <a:pt x="173" y="96"/>
                    <a:pt x="173" y="96"/>
                    <a:pt x="173" y="96"/>
                  </a:cubicBezTo>
                  <a:cubicBezTo>
                    <a:pt x="173" y="96"/>
                    <a:pt x="173" y="96"/>
                    <a:pt x="173" y="96"/>
                  </a:cubicBezTo>
                  <a:cubicBezTo>
                    <a:pt x="155" y="86"/>
                    <a:pt x="155" y="86"/>
                    <a:pt x="155" y="86"/>
                  </a:cubicBezTo>
                  <a:cubicBezTo>
                    <a:pt x="147" y="84"/>
                    <a:pt x="147" y="84"/>
                    <a:pt x="147" y="84"/>
                  </a:cubicBezTo>
                  <a:cubicBezTo>
                    <a:pt x="147" y="82"/>
                    <a:pt x="147" y="82"/>
                    <a:pt x="147" y="82"/>
                  </a:cubicBezTo>
                  <a:cubicBezTo>
                    <a:pt x="146" y="73"/>
                    <a:pt x="146" y="73"/>
                    <a:pt x="146" y="73"/>
                  </a:cubicBezTo>
                  <a:cubicBezTo>
                    <a:pt x="140" y="56"/>
                    <a:pt x="135" y="46"/>
                    <a:pt x="132" y="4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37" name="Freeform 34"/>
            <p:cNvSpPr>
              <a:spLocks/>
            </p:cNvSpPr>
            <p:nvPr/>
          </p:nvSpPr>
          <p:spPr bwMode="auto">
            <a:xfrm>
              <a:off x="3970905" y="2755325"/>
              <a:ext cx="493269" cy="704118"/>
            </a:xfrm>
            <a:custGeom>
              <a:avLst/>
              <a:gdLst>
                <a:gd name="T0" fmla="*/ 158 w 176"/>
                <a:gd name="T1" fmla="*/ 74 h 251"/>
                <a:gd name="T2" fmla="*/ 140 w 176"/>
                <a:gd name="T3" fmla="*/ 70 h 251"/>
                <a:gd name="T4" fmla="*/ 139 w 176"/>
                <a:gd name="T5" fmla="*/ 52 h 251"/>
                <a:gd name="T6" fmla="*/ 134 w 176"/>
                <a:gd name="T7" fmla="*/ 46 h 251"/>
                <a:gd name="T8" fmla="*/ 116 w 176"/>
                <a:gd name="T9" fmla="*/ 38 h 251"/>
                <a:gd name="T10" fmla="*/ 117 w 176"/>
                <a:gd name="T11" fmla="*/ 24 h 251"/>
                <a:gd name="T12" fmla="*/ 113 w 176"/>
                <a:gd name="T13" fmla="*/ 20 h 251"/>
                <a:gd name="T14" fmla="*/ 104 w 176"/>
                <a:gd name="T15" fmla="*/ 15 h 251"/>
                <a:gd name="T16" fmla="*/ 100 w 176"/>
                <a:gd name="T17" fmla="*/ 0 h 251"/>
                <a:gd name="T18" fmla="*/ 89 w 176"/>
                <a:gd name="T19" fmla="*/ 8 h 251"/>
                <a:gd name="T20" fmla="*/ 78 w 176"/>
                <a:gd name="T21" fmla="*/ 24 h 251"/>
                <a:gd name="T22" fmla="*/ 71 w 176"/>
                <a:gd name="T23" fmla="*/ 34 h 251"/>
                <a:gd name="T24" fmla="*/ 58 w 176"/>
                <a:gd name="T25" fmla="*/ 40 h 251"/>
                <a:gd name="T26" fmla="*/ 44 w 176"/>
                <a:gd name="T27" fmla="*/ 40 h 251"/>
                <a:gd name="T28" fmla="*/ 32 w 176"/>
                <a:gd name="T29" fmla="*/ 50 h 251"/>
                <a:gd name="T30" fmla="*/ 24 w 176"/>
                <a:gd name="T31" fmla="*/ 46 h 251"/>
                <a:gd name="T32" fmla="*/ 16 w 176"/>
                <a:gd name="T33" fmla="*/ 32 h 251"/>
                <a:gd name="T34" fmla="*/ 8 w 176"/>
                <a:gd name="T35" fmla="*/ 48 h 251"/>
                <a:gd name="T36" fmla="*/ 7 w 176"/>
                <a:gd name="T37" fmla="*/ 49 h 251"/>
                <a:gd name="T38" fmla="*/ 14 w 176"/>
                <a:gd name="T39" fmla="*/ 84 h 251"/>
                <a:gd name="T40" fmla="*/ 18 w 176"/>
                <a:gd name="T41" fmla="*/ 94 h 251"/>
                <a:gd name="T42" fmla="*/ 6 w 176"/>
                <a:gd name="T43" fmla="*/ 100 h 251"/>
                <a:gd name="T44" fmla="*/ 24 w 176"/>
                <a:gd name="T45" fmla="*/ 120 h 251"/>
                <a:gd name="T46" fmla="*/ 24 w 176"/>
                <a:gd name="T47" fmla="*/ 121 h 251"/>
                <a:gd name="T48" fmla="*/ 18 w 176"/>
                <a:gd name="T49" fmla="*/ 141 h 251"/>
                <a:gd name="T50" fmla="*/ 8 w 176"/>
                <a:gd name="T51" fmla="*/ 148 h 251"/>
                <a:gd name="T52" fmla="*/ 18 w 176"/>
                <a:gd name="T53" fmla="*/ 180 h 251"/>
                <a:gd name="T54" fmla="*/ 24 w 176"/>
                <a:gd name="T55" fmla="*/ 190 h 251"/>
                <a:gd name="T56" fmla="*/ 16 w 176"/>
                <a:gd name="T57" fmla="*/ 208 h 251"/>
                <a:gd name="T58" fmla="*/ 10 w 176"/>
                <a:gd name="T59" fmla="*/ 226 h 251"/>
                <a:gd name="T60" fmla="*/ 10 w 176"/>
                <a:gd name="T61" fmla="*/ 238 h 251"/>
                <a:gd name="T62" fmla="*/ 13 w 176"/>
                <a:gd name="T63" fmla="*/ 241 h 251"/>
                <a:gd name="T64" fmla="*/ 14 w 176"/>
                <a:gd name="T65" fmla="*/ 244 h 251"/>
                <a:gd name="T66" fmla="*/ 14 w 176"/>
                <a:gd name="T67" fmla="*/ 244 h 251"/>
                <a:gd name="T68" fmla="*/ 46 w 176"/>
                <a:gd name="T69" fmla="*/ 248 h 251"/>
                <a:gd name="T70" fmla="*/ 56 w 176"/>
                <a:gd name="T71" fmla="*/ 232 h 251"/>
                <a:gd name="T72" fmla="*/ 104 w 176"/>
                <a:gd name="T73" fmla="*/ 177 h 251"/>
                <a:gd name="T74" fmla="*/ 125 w 176"/>
                <a:gd name="T75" fmla="*/ 164 h 251"/>
                <a:gd name="T76" fmla="*/ 117 w 176"/>
                <a:gd name="T77" fmla="*/ 156 h 251"/>
                <a:gd name="T78" fmla="*/ 114 w 176"/>
                <a:gd name="T79" fmla="*/ 148 h 251"/>
                <a:gd name="T80" fmla="*/ 87 w 176"/>
                <a:gd name="T81" fmla="*/ 120 h 251"/>
                <a:gd name="T82" fmla="*/ 61 w 176"/>
                <a:gd name="T83" fmla="*/ 114 h 251"/>
                <a:gd name="T84" fmla="*/ 50 w 176"/>
                <a:gd name="T85" fmla="*/ 100 h 251"/>
                <a:gd name="T86" fmla="*/ 66 w 176"/>
                <a:gd name="T87" fmla="*/ 74 h 251"/>
                <a:gd name="T88" fmla="*/ 70 w 176"/>
                <a:gd name="T89" fmla="*/ 62 h 251"/>
                <a:gd name="T90" fmla="*/ 104 w 176"/>
                <a:gd name="T91" fmla="*/ 67 h 251"/>
                <a:gd name="T92" fmla="*/ 101 w 176"/>
                <a:gd name="T93" fmla="*/ 80 h 251"/>
                <a:gd name="T94" fmla="*/ 120 w 176"/>
                <a:gd name="T95" fmla="*/ 96 h 251"/>
                <a:gd name="T96" fmla="*/ 150 w 176"/>
                <a:gd name="T97" fmla="*/ 122 h 251"/>
                <a:gd name="T98" fmla="*/ 166 w 176"/>
                <a:gd name="T99" fmla="*/ 102 h 251"/>
                <a:gd name="T100" fmla="*/ 168 w 176"/>
                <a:gd name="T101" fmla="*/ 93 h 251"/>
                <a:gd name="T102" fmla="*/ 175 w 176"/>
                <a:gd name="T103" fmla="*/ 88 h 251"/>
                <a:gd name="T104" fmla="*/ 162 w 176"/>
                <a:gd name="T105" fmla="*/ 78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76" h="251">
                  <a:moveTo>
                    <a:pt x="162" y="76"/>
                  </a:moveTo>
                  <a:cubicBezTo>
                    <a:pt x="158" y="74"/>
                    <a:pt x="158" y="74"/>
                    <a:pt x="158" y="74"/>
                  </a:cubicBezTo>
                  <a:cubicBezTo>
                    <a:pt x="158" y="74"/>
                    <a:pt x="158" y="74"/>
                    <a:pt x="158" y="74"/>
                  </a:cubicBezTo>
                  <a:cubicBezTo>
                    <a:pt x="158" y="74"/>
                    <a:pt x="158" y="74"/>
                    <a:pt x="158" y="74"/>
                  </a:cubicBezTo>
                  <a:cubicBezTo>
                    <a:pt x="156" y="72"/>
                    <a:pt x="156" y="72"/>
                    <a:pt x="156" y="72"/>
                  </a:cubicBezTo>
                  <a:cubicBezTo>
                    <a:pt x="144" y="69"/>
                    <a:pt x="144" y="69"/>
                    <a:pt x="144" y="69"/>
                  </a:cubicBezTo>
                  <a:cubicBezTo>
                    <a:pt x="142" y="69"/>
                    <a:pt x="142" y="69"/>
                    <a:pt x="142" y="69"/>
                  </a:cubicBezTo>
                  <a:cubicBezTo>
                    <a:pt x="140" y="70"/>
                    <a:pt x="140" y="70"/>
                    <a:pt x="140" y="70"/>
                  </a:cubicBezTo>
                  <a:cubicBezTo>
                    <a:pt x="135" y="61"/>
                    <a:pt x="135" y="61"/>
                    <a:pt x="135" y="61"/>
                  </a:cubicBezTo>
                  <a:cubicBezTo>
                    <a:pt x="136" y="61"/>
                    <a:pt x="136" y="61"/>
                    <a:pt x="136" y="61"/>
                  </a:cubicBezTo>
                  <a:cubicBezTo>
                    <a:pt x="139" y="57"/>
                    <a:pt x="139" y="57"/>
                    <a:pt x="139" y="57"/>
                  </a:cubicBezTo>
                  <a:cubicBezTo>
                    <a:pt x="139" y="52"/>
                    <a:pt x="139" y="52"/>
                    <a:pt x="139" y="52"/>
                  </a:cubicBezTo>
                  <a:cubicBezTo>
                    <a:pt x="139" y="51"/>
                    <a:pt x="139" y="51"/>
                    <a:pt x="139" y="51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0" y="47"/>
                    <a:pt x="140" y="47"/>
                    <a:pt x="140" y="47"/>
                  </a:cubicBezTo>
                  <a:cubicBezTo>
                    <a:pt x="134" y="46"/>
                    <a:pt x="134" y="46"/>
                    <a:pt x="134" y="46"/>
                  </a:cubicBezTo>
                  <a:cubicBezTo>
                    <a:pt x="134" y="46"/>
                    <a:pt x="134" y="46"/>
                    <a:pt x="134" y="46"/>
                  </a:cubicBezTo>
                  <a:cubicBezTo>
                    <a:pt x="123" y="44"/>
                    <a:pt x="123" y="44"/>
                    <a:pt x="123" y="44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16" y="38"/>
                    <a:pt x="116" y="38"/>
                    <a:pt x="116" y="38"/>
                  </a:cubicBezTo>
                  <a:cubicBezTo>
                    <a:pt x="116" y="38"/>
                    <a:pt x="116" y="38"/>
                    <a:pt x="116" y="38"/>
                  </a:cubicBezTo>
                  <a:cubicBezTo>
                    <a:pt x="114" y="34"/>
                    <a:pt x="114" y="34"/>
                    <a:pt x="114" y="34"/>
                  </a:cubicBezTo>
                  <a:cubicBezTo>
                    <a:pt x="114" y="33"/>
                    <a:pt x="114" y="33"/>
                    <a:pt x="114" y="33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14" y="20"/>
                    <a:pt x="114" y="20"/>
                    <a:pt x="114" y="20"/>
                  </a:cubicBezTo>
                  <a:cubicBezTo>
                    <a:pt x="113" y="20"/>
                    <a:pt x="113" y="20"/>
                    <a:pt x="113" y="20"/>
                  </a:cubicBezTo>
                  <a:cubicBezTo>
                    <a:pt x="112" y="22"/>
                    <a:pt x="112" y="22"/>
                    <a:pt x="112" y="22"/>
                  </a:cubicBezTo>
                  <a:cubicBezTo>
                    <a:pt x="112" y="20"/>
                    <a:pt x="112" y="20"/>
                    <a:pt x="112" y="20"/>
                  </a:cubicBezTo>
                  <a:cubicBezTo>
                    <a:pt x="110" y="20"/>
                    <a:pt x="110" y="20"/>
                    <a:pt x="110" y="20"/>
                  </a:cubicBezTo>
                  <a:cubicBezTo>
                    <a:pt x="104" y="15"/>
                    <a:pt x="104" y="15"/>
                    <a:pt x="104" y="15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94" y="1"/>
                    <a:pt x="94" y="1"/>
                    <a:pt x="94" y="1"/>
                  </a:cubicBezTo>
                  <a:cubicBezTo>
                    <a:pt x="90" y="7"/>
                    <a:pt x="90" y="7"/>
                    <a:pt x="90" y="7"/>
                  </a:cubicBezTo>
                  <a:cubicBezTo>
                    <a:pt x="90" y="8"/>
                    <a:pt x="90" y="8"/>
                    <a:pt x="90" y="8"/>
                  </a:cubicBezTo>
                  <a:cubicBezTo>
                    <a:pt x="89" y="8"/>
                    <a:pt x="89" y="8"/>
                    <a:pt x="89" y="8"/>
                  </a:cubicBezTo>
                  <a:cubicBezTo>
                    <a:pt x="80" y="6"/>
                    <a:pt x="80" y="6"/>
                    <a:pt x="80" y="6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78" y="24"/>
                    <a:pt x="78" y="24"/>
                    <a:pt x="78" y="24"/>
                  </a:cubicBezTo>
                  <a:cubicBezTo>
                    <a:pt x="78" y="24"/>
                    <a:pt x="78" y="24"/>
                    <a:pt x="78" y="24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2" y="33"/>
                    <a:pt x="72" y="33"/>
                    <a:pt x="72" y="33"/>
                  </a:cubicBezTo>
                  <a:cubicBezTo>
                    <a:pt x="72" y="34"/>
                    <a:pt x="72" y="34"/>
                    <a:pt x="72" y="34"/>
                  </a:cubicBezTo>
                  <a:cubicBezTo>
                    <a:pt x="71" y="34"/>
                    <a:pt x="71" y="34"/>
                    <a:pt x="71" y="34"/>
                  </a:cubicBezTo>
                  <a:cubicBezTo>
                    <a:pt x="65" y="34"/>
                    <a:pt x="65" y="34"/>
                    <a:pt x="65" y="34"/>
                  </a:cubicBezTo>
                  <a:cubicBezTo>
                    <a:pt x="59" y="39"/>
                    <a:pt x="59" y="39"/>
                    <a:pt x="59" y="39"/>
                  </a:cubicBezTo>
                  <a:cubicBezTo>
                    <a:pt x="58" y="40"/>
                    <a:pt x="58" y="40"/>
                    <a:pt x="58" y="40"/>
                  </a:cubicBezTo>
                  <a:cubicBezTo>
                    <a:pt x="58" y="40"/>
                    <a:pt x="58" y="40"/>
                    <a:pt x="58" y="40"/>
                  </a:cubicBezTo>
                  <a:cubicBezTo>
                    <a:pt x="58" y="40"/>
                    <a:pt x="58" y="40"/>
                    <a:pt x="58" y="40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46" y="36"/>
                    <a:pt x="46" y="36"/>
                    <a:pt x="46" y="36"/>
                  </a:cubicBezTo>
                  <a:cubicBezTo>
                    <a:pt x="44" y="40"/>
                    <a:pt x="44" y="40"/>
                    <a:pt x="44" y="40"/>
                  </a:cubicBezTo>
                  <a:cubicBezTo>
                    <a:pt x="44" y="40"/>
                    <a:pt x="44" y="40"/>
                    <a:pt x="44" y="40"/>
                  </a:cubicBezTo>
                  <a:cubicBezTo>
                    <a:pt x="40" y="48"/>
                    <a:pt x="40" y="48"/>
                    <a:pt x="40" y="48"/>
                  </a:cubicBezTo>
                  <a:cubicBezTo>
                    <a:pt x="39" y="50"/>
                    <a:pt x="38" y="50"/>
                    <a:pt x="36" y="51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25" y="47"/>
                    <a:pt x="25" y="47"/>
                    <a:pt x="25" y="47"/>
                  </a:cubicBezTo>
                  <a:cubicBezTo>
                    <a:pt x="24" y="46"/>
                    <a:pt x="24" y="46"/>
                    <a:pt x="24" y="46"/>
                  </a:cubicBezTo>
                  <a:cubicBezTo>
                    <a:pt x="24" y="46"/>
                    <a:pt x="24" y="46"/>
                    <a:pt x="24" y="46"/>
                  </a:cubicBezTo>
                  <a:cubicBezTo>
                    <a:pt x="24" y="46"/>
                    <a:pt x="24" y="46"/>
                    <a:pt x="24" y="46"/>
                  </a:cubicBezTo>
                  <a:cubicBezTo>
                    <a:pt x="22" y="36"/>
                    <a:pt x="22" y="36"/>
                    <a:pt x="22" y="36"/>
                  </a:cubicBezTo>
                  <a:cubicBezTo>
                    <a:pt x="20" y="29"/>
                    <a:pt x="20" y="29"/>
                    <a:pt x="20" y="29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2" y="39"/>
                    <a:pt x="12" y="39"/>
                    <a:pt x="12" y="39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4" y="56"/>
                    <a:pt x="2" y="58"/>
                    <a:pt x="0" y="62"/>
                  </a:cubicBezTo>
                  <a:cubicBezTo>
                    <a:pt x="2" y="71"/>
                    <a:pt x="2" y="71"/>
                    <a:pt x="2" y="71"/>
                  </a:cubicBezTo>
                  <a:cubicBezTo>
                    <a:pt x="14" y="84"/>
                    <a:pt x="14" y="84"/>
                    <a:pt x="14" y="84"/>
                  </a:cubicBezTo>
                  <a:cubicBezTo>
                    <a:pt x="14" y="84"/>
                    <a:pt x="14" y="84"/>
                    <a:pt x="14" y="84"/>
                  </a:cubicBezTo>
                  <a:cubicBezTo>
                    <a:pt x="18" y="92"/>
                    <a:pt x="18" y="92"/>
                    <a:pt x="18" y="92"/>
                  </a:cubicBezTo>
                  <a:cubicBezTo>
                    <a:pt x="18" y="93"/>
                    <a:pt x="18" y="93"/>
                    <a:pt x="18" y="93"/>
                  </a:cubicBezTo>
                  <a:cubicBezTo>
                    <a:pt x="18" y="94"/>
                    <a:pt x="18" y="94"/>
                    <a:pt x="18" y="94"/>
                  </a:cubicBezTo>
                  <a:cubicBezTo>
                    <a:pt x="18" y="94"/>
                    <a:pt x="18" y="94"/>
                    <a:pt x="18" y="94"/>
                  </a:cubicBezTo>
                  <a:cubicBezTo>
                    <a:pt x="14" y="98"/>
                    <a:pt x="14" y="98"/>
                    <a:pt x="14" y="98"/>
                  </a:cubicBezTo>
                  <a:cubicBezTo>
                    <a:pt x="14" y="99"/>
                    <a:pt x="14" y="99"/>
                    <a:pt x="14" y="99"/>
                  </a:cubicBezTo>
                  <a:cubicBezTo>
                    <a:pt x="6" y="100"/>
                    <a:pt x="6" y="100"/>
                    <a:pt x="6" y="100"/>
                  </a:cubicBezTo>
                  <a:cubicBezTo>
                    <a:pt x="6" y="107"/>
                    <a:pt x="6" y="107"/>
                    <a:pt x="6" y="107"/>
                  </a:cubicBezTo>
                  <a:cubicBezTo>
                    <a:pt x="12" y="110"/>
                    <a:pt x="12" y="110"/>
                    <a:pt x="12" y="110"/>
                  </a:cubicBezTo>
                  <a:cubicBezTo>
                    <a:pt x="21" y="112"/>
                    <a:pt x="21" y="112"/>
                    <a:pt x="21" y="112"/>
                  </a:cubicBezTo>
                  <a:cubicBezTo>
                    <a:pt x="24" y="120"/>
                    <a:pt x="24" y="120"/>
                    <a:pt x="24" y="120"/>
                  </a:cubicBezTo>
                  <a:cubicBezTo>
                    <a:pt x="24" y="120"/>
                    <a:pt x="24" y="120"/>
                    <a:pt x="24" y="120"/>
                  </a:cubicBezTo>
                  <a:cubicBezTo>
                    <a:pt x="24" y="120"/>
                    <a:pt x="24" y="120"/>
                    <a:pt x="24" y="120"/>
                  </a:cubicBezTo>
                  <a:cubicBezTo>
                    <a:pt x="24" y="120"/>
                    <a:pt x="24" y="120"/>
                    <a:pt x="24" y="120"/>
                  </a:cubicBezTo>
                  <a:cubicBezTo>
                    <a:pt x="24" y="121"/>
                    <a:pt x="24" y="121"/>
                    <a:pt x="24" y="121"/>
                  </a:cubicBezTo>
                  <a:cubicBezTo>
                    <a:pt x="22" y="134"/>
                    <a:pt x="22" y="134"/>
                    <a:pt x="22" y="134"/>
                  </a:cubicBezTo>
                  <a:cubicBezTo>
                    <a:pt x="22" y="134"/>
                    <a:pt x="22" y="134"/>
                    <a:pt x="22" y="134"/>
                  </a:cubicBezTo>
                  <a:cubicBezTo>
                    <a:pt x="22" y="135"/>
                    <a:pt x="22" y="135"/>
                    <a:pt x="22" y="135"/>
                  </a:cubicBezTo>
                  <a:cubicBezTo>
                    <a:pt x="18" y="141"/>
                    <a:pt x="18" y="141"/>
                    <a:pt x="18" y="141"/>
                  </a:cubicBezTo>
                  <a:cubicBezTo>
                    <a:pt x="18" y="142"/>
                    <a:pt x="18" y="142"/>
                    <a:pt x="18" y="142"/>
                  </a:cubicBezTo>
                  <a:cubicBezTo>
                    <a:pt x="18" y="142"/>
                    <a:pt x="18" y="142"/>
                    <a:pt x="18" y="142"/>
                  </a:cubicBezTo>
                  <a:cubicBezTo>
                    <a:pt x="8" y="144"/>
                    <a:pt x="8" y="144"/>
                    <a:pt x="8" y="144"/>
                  </a:cubicBezTo>
                  <a:cubicBezTo>
                    <a:pt x="8" y="148"/>
                    <a:pt x="8" y="148"/>
                    <a:pt x="8" y="148"/>
                  </a:cubicBezTo>
                  <a:cubicBezTo>
                    <a:pt x="5" y="156"/>
                    <a:pt x="5" y="156"/>
                    <a:pt x="5" y="156"/>
                  </a:cubicBezTo>
                  <a:cubicBezTo>
                    <a:pt x="4" y="166"/>
                    <a:pt x="4" y="166"/>
                    <a:pt x="4" y="166"/>
                  </a:cubicBezTo>
                  <a:cubicBezTo>
                    <a:pt x="6" y="172"/>
                    <a:pt x="6" y="172"/>
                    <a:pt x="6" y="172"/>
                  </a:cubicBezTo>
                  <a:cubicBezTo>
                    <a:pt x="18" y="180"/>
                    <a:pt x="18" y="180"/>
                    <a:pt x="18" y="180"/>
                  </a:cubicBezTo>
                  <a:cubicBezTo>
                    <a:pt x="18" y="180"/>
                    <a:pt x="18" y="180"/>
                    <a:pt x="18" y="180"/>
                  </a:cubicBezTo>
                  <a:cubicBezTo>
                    <a:pt x="24" y="189"/>
                    <a:pt x="24" y="189"/>
                    <a:pt x="24" y="189"/>
                  </a:cubicBezTo>
                  <a:cubicBezTo>
                    <a:pt x="24" y="189"/>
                    <a:pt x="24" y="189"/>
                    <a:pt x="24" y="189"/>
                  </a:cubicBezTo>
                  <a:cubicBezTo>
                    <a:pt x="24" y="190"/>
                    <a:pt x="24" y="190"/>
                    <a:pt x="24" y="190"/>
                  </a:cubicBezTo>
                  <a:cubicBezTo>
                    <a:pt x="24" y="190"/>
                    <a:pt x="24" y="190"/>
                    <a:pt x="24" y="190"/>
                  </a:cubicBezTo>
                  <a:cubicBezTo>
                    <a:pt x="17" y="204"/>
                    <a:pt x="17" y="204"/>
                    <a:pt x="17" y="204"/>
                  </a:cubicBezTo>
                  <a:cubicBezTo>
                    <a:pt x="16" y="208"/>
                    <a:pt x="16" y="208"/>
                    <a:pt x="16" y="208"/>
                  </a:cubicBezTo>
                  <a:cubicBezTo>
                    <a:pt x="16" y="208"/>
                    <a:pt x="16" y="208"/>
                    <a:pt x="16" y="208"/>
                  </a:cubicBezTo>
                  <a:cubicBezTo>
                    <a:pt x="12" y="217"/>
                    <a:pt x="12" y="217"/>
                    <a:pt x="12" y="217"/>
                  </a:cubicBezTo>
                  <a:cubicBezTo>
                    <a:pt x="10" y="224"/>
                    <a:pt x="10" y="224"/>
                    <a:pt x="10" y="224"/>
                  </a:cubicBezTo>
                  <a:cubicBezTo>
                    <a:pt x="10" y="225"/>
                    <a:pt x="10" y="225"/>
                    <a:pt x="10" y="225"/>
                  </a:cubicBezTo>
                  <a:cubicBezTo>
                    <a:pt x="10" y="226"/>
                    <a:pt x="10" y="226"/>
                    <a:pt x="10" y="226"/>
                  </a:cubicBezTo>
                  <a:cubicBezTo>
                    <a:pt x="8" y="227"/>
                    <a:pt x="6" y="229"/>
                    <a:pt x="6" y="231"/>
                  </a:cubicBezTo>
                  <a:cubicBezTo>
                    <a:pt x="5" y="232"/>
                    <a:pt x="5" y="233"/>
                    <a:pt x="6" y="234"/>
                  </a:cubicBezTo>
                  <a:cubicBezTo>
                    <a:pt x="6" y="234"/>
                    <a:pt x="6" y="234"/>
                    <a:pt x="6" y="234"/>
                  </a:cubicBezTo>
                  <a:cubicBezTo>
                    <a:pt x="10" y="238"/>
                    <a:pt x="10" y="238"/>
                    <a:pt x="10" y="238"/>
                  </a:cubicBezTo>
                  <a:cubicBezTo>
                    <a:pt x="10" y="238"/>
                    <a:pt x="10" y="238"/>
                    <a:pt x="10" y="238"/>
                  </a:cubicBezTo>
                  <a:cubicBezTo>
                    <a:pt x="10" y="238"/>
                    <a:pt x="10" y="238"/>
                    <a:pt x="10" y="238"/>
                  </a:cubicBezTo>
                  <a:cubicBezTo>
                    <a:pt x="12" y="242"/>
                    <a:pt x="12" y="242"/>
                    <a:pt x="12" y="242"/>
                  </a:cubicBezTo>
                  <a:cubicBezTo>
                    <a:pt x="13" y="241"/>
                    <a:pt x="13" y="241"/>
                    <a:pt x="13" y="241"/>
                  </a:cubicBezTo>
                  <a:cubicBezTo>
                    <a:pt x="13" y="241"/>
                    <a:pt x="13" y="241"/>
                    <a:pt x="13" y="241"/>
                  </a:cubicBezTo>
                  <a:cubicBezTo>
                    <a:pt x="14" y="242"/>
                    <a:pt x="14" y="242"/>
                    <a:pt x="14" y="242"/>
                  </a:cubicBezTo>
                  <a:cubicBezTo>
                    <a:pt x="14" y="243"/>
                    <a:pt x="14" y="243"/>
                    <a:pt x="14" y="243"/>
                  </a:cubicBezTo>
                  <a:cubicBezTo>
                    <a:pt x="14" y="244"/>
                    <a:pt x="14" y="244"/>
                    <a:pt x="14" y="244"/>
                  </a:cubicBezTo>
                  <a:cubicBezTo>
                    <a:pt x="14" y="244"/>
                    <a:pt x="14" y="244"/>
                    <a:pt x="14" y="244"/>
                  </a:cubicBezTo>
                  <a:cubicBezTo>
                    <a:pt x="14" y="244"/>
                    <a:pt x="14" y="244"/>
                    <a:pt x="14" y="244"/>
                  </a:cubicBezTo>
                  <a:cubicBezTo>
                    <a:pt x="14" y="244"/>
                    <a:pt x="14" y="244"/>
                    <a:pt x="14" y="244"/>
                  </a:cubicBezTo>
                  <a:cubicBezTo>
                    <a:pt x="14" y="244"/>
                    <a:pt x="14" y="244"/>
                    <a:pt x="14" y="244"/>
                  </a:cubicBezTo>
                  <a:cubicBezTo>
                    <a:pt x="14" y="247"/>
                    <a:pt x="14" y="247"/>
                    <a:pt x="14" y="247"/>
                  </a:cubicBezTo>
                  <a:cubicBezTo>
                    <a:pt x="18" y="248"/>
                    <a:pt x="18" y="248"/>
                    <a:pt x="18" y="248"/>
                  </a:cubicBezTo>
                  <a:cubicBezTo>
                    <a:pt x="32" y="251"/>
                    <a:pt x="32" y="251"/>
                    <a:pt x="32" y="251"/>
                  </a:cubicBezTo>
                  <a:cubicBezTo>
                    <a:pt x="37" y="251"/>
                    <a:pt x="42" y="250"/>
                    <a:pt x="46" y="248"/>
                  </a:cubicBezTo>
                  <a:cubicBezTo>
                    <a:pt x="51" y="246"/>
                    <a:pt x="56" y="246"/>
                    <a:pt x="60" y="246"/>
                  </a:cubicBezTo>
                  <a:cubicBezTo>
                    <a:pt x="61" y="244"/>
                    <a:pt x="61" y="244"/>
                    <a:pt x="61" y="244"/>
                  </a:cubicBezTo>
                  <a:cubicBezTo>
                    <a:pt x="56" y="233"/>
                    <a:pt x="56" y="233"/>
                    <a:pt x="56" y="233"/>
                  </a:cubicBezTo>
                  <a:cubicBezTo>
                    <a:pt x="56" y="232"/>
                    <a:pt x="56" y="232"/>
                    <a:pt x="56" y="232"/>
                  </a:cubicBezTo>
                  <a:cubicBezTo>
                    <a:pt x="56" y="232"/>
                    <a:pt x="56" y="232"/>
                    <a:pt x="56" y="232"/>
                  </a:cubicBezTo>
                  <a:cubicBezTo>
                    <a:pt x="79" y="200"/>
                    <a:pt x="79" y="200"/>
                    <a:pt x="79" y="200"/>
                  </a:cubicBezTo>
                  <a:cubicBezTo>
                    <a:pt x="104" y="177"/>
                    <a:pt x="104" y="177"/>
                    <a:pt x="104" y="177"/>
                  </a:cubicBezTo>
                  <a:cubicBezTo>
                    <a:pt x="104" y="177"/>
                    <a:pt x="104" y="177"/>
                    <a:pt x="104" y="177"/>
                  </a:cubicBezTo>
                  <a:cubicBezTo>
                    <a:pt x="112" y="174"/>
                    <a:pt x="112" y="174"/>
                    <a:pt x="112" y="174"/>
                  </a:cubicBezTo>
                  <a:cubicBezTo>
                    <a:pt x="116" y="170"/>
                    <a:pt x="116" y="170"/>
                    <a:pt x="116" y="170"/>
                  </a:cubicBezTo>
                  <a:cubicBezTo>
                    <a:pt x="116" y="169"/>
                    <a:pt x="116" y="169"/>
                    <a:pt x="116" y="169"/>
                  </a:cubicBezTo>
                  <a:cubicBezTo>
                    <a:pt x="119" y="167"/>
                    <a:pt x="122" y="165"/>
                    <a:pt x="125" y="164"/>
                  </a:cubicBezTo>
                  <a:cubicBezTo>
                    <a:pt x="122" y="162"/>
                    <a:pt x="122" y="162"/>
                    <a:pt x="122" y="162"/>
                  </a:cubicBezTo>
                  <a:cubicBezTo>
                    <a:pt x="117" y="157"/>
                    <a:pt x="117" y="157"/>
                    <a:pt x="117" y="157"/>
                  </a:cubicBezTo>
                  <a:cubicBezTo>
                    <a:pt x="117" y="156"/>
                    <a:pt x="117" y="156"/>
                    <a:pt x="117" y="156"/>
                  </a:cubicBezTo>
                  <a:cubicBezTo>
                    <a:pt x="117" y="156"/>
                    <a:pt x="117" y="156"/>
                    <a:pt x="117" y="156"/>
                  </a:cubicBezTo>
                  <a:cubicBezTo>
                    <a:pt x="113" y="152"/>
                    <a:pt x="113" y="152"/>
                    <a:pt x="113" y="152"/>
                  </a:cubicBezTo>
                  <a:cubicBezTo>
                    <a:pt x="112" y="151"/>
                    <a:pt x="112" y="151"/>
                    <a:pt x="112" y="151"/>
                  </a:cubicBezTo>
                  <a:cubicBezTo>
                    <a:pt x="112" y="150"/>
                    <a:pt x="112" y="150"/>
                    <a:pt x="112" y="150"/>
                  </a:cubicBezTo>
                  <a:cubicBezTo>
                    <a:pt x="114" y="148"/>
                    <a:pt x="114" y="148"/>
                    <a:pt x="114" y="148"/>
                  </a:cubicBezTo>
                  <a:cubicBezTo>
                    <a:pt x="109" y="149"/>
                    <a:pt x="109" y="149"/>
                    <a:pt x="109" y="149"/>
                  </a:cubicBezTo>
                  <a:cubicBezTo>
                    <a:pt x="98" y="146"/>
                    <a:pt x="98" y="146"/>
                    <a:pt x="98" y="146"/>
                  </a:cubicBezTo>
                  <a:cubicBezTo>
                    <a:pt x="94" y="144"/>
                    <a:pt x="91" y="142"/>
                    <a:pt x="90" y="139"/>
                  </a:cubicBezTo>
                  <a:cubicBezTo>
                    <a:pt x="88" y="132"/>
                    <a:pt x="87" y="125"/>
                    <a:pt x="87" y="120"/>
                  </a:cubicBezTo>
                  <a:cubicBezTo>
                    <a:pt x="86" y="122"/>
                    <a:pt x="84" y="122"/>
                    <a:pt x="82" y="122"/>
                  </a:cubicBezTo>
                  <a:cubicBezTo>
                    <a:pt x="73" y="120"/>
                    <a:pt x="73" y="120"/>
                    <a:pt x="73" y="120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1" y="114"/>
                    <a:pt x="61" y="114"/>
                    <a:pt x="61" y="114"/>
                  </a:cubicBezTo>
                  <a:cubicBezTo>
                    <a:pt x="58" y="114"/>
                    <a:pt x="58" y="114"/>
                    <a:pt x="58" y="114"/>
                  </a:cubicBezTo>
                  <a:cubicBezTo>
                    <a:pt x="56" y="114"/>
                    <a:pt x="53" y="114"/>
                    <a:pt x="52" y="112"/>
                  </a:cubicBezTo>
                  <a:cubicBezTo>
                    <a:pt x="49" y="110"/>
                    <a:pt x="48" y="109"/>
                    <a:pt x="48" y="107"/>
                  </a:cubicBezTo>
                  <a:cubicBezTo>
                    <a:pt x="47" y="104"/>
                    <a:pt x="48" y="102"/>
                    <a:pt x="50" y="100"/>
                  </a:cubicBezTo>
                  <a:cubicBezTo>
                    <a:pt x="53" y="98"/>
                    <a:pt x="56" y="95"/>
                    <a:pt x="59" y="91"/>
                  </a:cubicBezTo>
                  <a:cubicBezTo>
                    <a:pt x="56" y="87"/>
                    <a:pt x="55" y="84"/>
                    <a:pt x="56" y="80"/>
                  </a:cubicBezTo>
                  <a:cubicBezTo>
                    <a:pt x="57" y="80"/>
                    <a:pt x="57" y="80"/>
                    <a:pt x="57" y="80"/>
                  </a:cubicBezTo>
                  <a:cubicBezTo>
                    <a:pt x="57" y="78"/>
                    <a:pt x="60" y="76"/>
                    <a:pt x="66" y="74"/>
                  </a:cubicBezTo>
                  <a:cubicBezTo>
                    <a:pt x="67" y="72"/>
                    <a:pt x="68" y="71"/>
                    <a:pt x="68" y="70"/>
                  </a:cubicBezTo>
                  <a:cubicBezTo>
                    <a:pt x="74" y="71"/>
                    <a:pt x="74" y="71"/>
                    <a:pt x="74" y="71"/>
                  </a:cubicBezTo>
                  <a:cubicBezTo>
                    <a:pt x="74" y="70"/>
                    <a:pt x="74" y="70"/>
                    <a:pt x="74" y="70"/>
                  </a:cubicBezTo>
                  <a:cubicBezTo>
                    <a:pt x="70" y="68"/>
                    <a:pt x="68" y="65"/>
                    <a:pt x="70" y="62"/>
                  </a:cubicBezTo>
                  <a:cubicBezTo>
                    <a:pt x="74" y="59"/>
                    <a:pt x="74" y="59"/>
                    <a:pt x="74" y="59"/>
                  </a:cubicBezTo>
                  <a:cubicBezTo>
                    <a:pt x="77" y="58"/>
                    <a:pt x="82" y="58"/>
                    <a:pt x="86" y="61"/>
                  </a:cubicBezTo>
                  <a:cubicBezTo>
                    <a:pt x="95" y="67"/>
                    <a:pt x="95" y="67"/>
                    <a:pt x="95" y="67"/>
                  </a:cubicBezTo>
                  <a:cubicBezTo>
                    <a:pt x="104" y="67"/>
                    <a:pt x="104" y="67"/>
                    <a:pt x="104" y="67"/>
                  </a:cubicBezTo>
                  <a:cubicBezTo>
                    <a:pt x="106" y="70"/>
                    <a:pt x="106" y="70"/>
                    <a:pt x="106" y="70"/>
                  </a:cubicBezTo>
                  <a:cubicBezTo>
                    <a:pt x="107" y="73"/>
                    <a:pt x="107" y="73"/>
                    <a:pt x="107" y="73"/>
                  </a:cubicBezTo>
                  <a:cubicBezTo>
                    <a:pt x="107" y="75"/>
                    <a:pt x="106" y="76"/>
                    <a:pt x="104" y="76"/>
                  </a:cubicBezTo>
                  <a:cubicBezTo>
                    <a:pt x="102" y="76"/>
                    <a:pt x="102" y="78"/>
                    <a:pt x="101" y="80"/>
                  </a:cubicBezTo>
                  <a:cubicBezTo>
                    <a:pt x="105" y="90"/>
                    <a:pt x="105" y="90"/>
                    <a:pt x="105" y="90"/>
                  </a:cubicBezTo>
                  <a:cubicBezTo>
                    <a:pt x="108" y="86"/>
                    <a:pt x="110" y="84"/>
                    <a:pt x="112" y="84"/>
                  </a:cubicBezTo>
                  <a:cubicBezTo>
                    <a:pt x="114" y="84"/>
                    <a:pt x="115" y="85"/>
                    <a:pt x="116" y="86"/>
                  </a:cubicBezTo>
                  <a:cubicBezTo>
                    <a:pt x="118" y="88"/>
                    <a:pt x="119" y="92"/>
                    <a:pt x="120" y="96"/>
                  </a:cubicBezTo>
                  <a:cubicBezTo>
                    <a:pt x="120" y="100"/>
                    <a:pt x="121" y="104"/>
                    <a:pt x="122" y="106"/>
                  </a:cubicBezTo>
                  <a:cubicBezTo>
                    <a:pt x="126" y="110"/>
                    <a:pt x="126" y="110"/>
                    <a:pt x="126" y="110"/>
                  </a:cubicBezTo>
                  <a:cubicBezTo>
                    <a:pt x="130" y="116"/>
                    <a:pt x="133" y="120"/>
                    <a:pt x="134" y="124"/>
                  </a:cubicBezTo>
                  <a:cubicBezTo>
                    <a:pt x="150" y="122"/>
                    <a:pt x="150" y="122"/>
                    <a:pt x="150" y="122"/>
                  </a:cubicBezTo>
                  <a:cubicBezTo>
                    <a:pt x="156" y="118"/>
                    <a:pt x="156" y="118"/>
                    <a:pt x="156" y="118"/>
                  </a:cubicBezTo>
                  <a:cubicBezTo>
                    <a:pt x="163" y="110"/>
                    <a:pt x="163" y="110"/>
                    <a:pt x="163" y="110"/>
                  </a:cubicBezTo>
                  <a:cubicBezTo>
                    <a:pt x="166" y="103"/>
                    <a:pt x="166" y="103"/>
                    <a:pt x="166" y="103"/>
                  </a:cubicBezTo>
                  <a:cubicBezTo>
                    <a:pt x="166" y="102"/>
                    <a:pt x="166" y="102"/>
                    <a:pt x="166" y="102"/>
                  </a:cubicBezTo>
                  <a:cubicBezTo>
                    <a:pt x="166" y="102"/>
                    <a:pt x="166" y="102"/>
                    <a:pt x="166" y="102"/>
                  </a:cubicBezTo>
                  <a:cubicBezTo>
                    <a:pt x="168" y="94"/>
                    <a:pt x="168" y="94"/>
                    <a:pt x="168" y="94"/>
                  </a:cubicBezTo>
                  <a:cubicBezTo>
                    <a:pt x="168" y="94"/>
                    <a:pt x="168" y="94"/>
                    <a:pt x="168" y="94"/>
                  </a:cubicBezTo>
                  <a:cubicBezTo>
                    <a:pt x="168" y="93"/>
                    <a:pt x="168" y="93"/>
                    <a:pt x="168" y="93"/>
                  </a:cubicBezTo>
                  <a:cubicBezTo>
                    <a:pt x="168" y="93"/>
                    <a:pt x="168" y="93"/>
                    <a:pt x="168" y="93"/>
                  </a:cubicBezTo>
                  <a:cubicBezTo>
                    <a:pt x="174" y="89"/>
                    <a:pt x="174" y="89"/>
                    <a:pt x="174" y="89"/>
                  </a:cubicBezTo>
                  <a:cubicBezTo>
                    <a:pt x="176" y="88"/>
                    <a:pt x="176" y="88"/>
                    <a:pt x="176" y="88"/>
                  </a:cubicBezTo>
                  <a:cubicBezTo>
                    <a:pt x="175" y="88"/>
                    <a:pt x="175" y="88"/>
                    <a:pt x="175" y="88"/>
                  </a:cubicBezTo>
                  <a:cubicBezTo>
                    <a:pt x="165" y="84"/>
                    <a:pt x="165" y="84"/>
                    <a:pt x="165" y="84"/>
                  </a:cubicBezTo>
                  <a:cubicBezTo>
                    <a:pt x="164" y="84"/>
                    <a:pt x="164" y="84"/>
                    <a:pt x="164" y="84"/>
                  </a:cubicBezTo>
                  <a:cubicBezTo>
                    <a:pt x="164" y="84"/>
                    <a:pt x="164" y="84"/>
                    <a:pt x="164" y="84"/>
                  </a:cubicBezTo>
                  <a:cubicBezTo>
                    <a:pt x="162" y="78"/>
                    <a:pt x="162" y="78"/>
                    <a:pt x="162" y="78"/>
                  </a:cubicBezTo>
                  <a:lnTo>
                    <a:pt x="162" y="7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38" name="Freeform 35"/>
            <p:cNvSpPr>
              <a:spLocks/>
            </p:cNvSpPr>
            <p:nvPr/>
          </p:nvSpPr>
          <p:spPr bwMode="auto">
            <a:xfrm>
              <a:off x="3743541" y="3431366"/>
              <a:ext cx="521896" cy="513639"/>
            </a:xfrm>
            <a:custGeom>
              <a:avLst/>
              <a:gdLst>
                <a:gd name="T0" fmla="*/ 41 w 186"/>
                <a:gd name="T1" fmla="*/ 61 h 183"/>
                <a:gd name="T2" fmla="*/ 1 w 186"/>
                <a:gd name="T3" fmla="*/ 82 h 183"/>
                <a:gd name="T4" fmla="*/ 15 w 186"/>
                <a:gd name="T5" fmla="*/ 111 h 183"/>
                <a:gd name="T6" fmla="*/ 15 w 186"/>
                <a:gd name="T7" fmla="*/ 112 h 183"/>
                <a:gd name="T8" fmla="*/ 33 w 186"/>
                <a:gd name="T9" fmla="*/ 143 h 183"/>
                <a:gd name="T10" fmla="*/ 43 w 186"/>
                <a:gd name="T11" fmla="*/ 145 h 183"/>
                <a:gd name="T12" fmla="*/ 53 w 186"/>
                <a:gd name="T13" fmla="*/ 151 h 183"/>
                <a:gd name="T14" fmla="*/ 106 w 186"/>
                <a:gd name="T15" fmla="*/ 155 h 183"/>
                <a:gd name="T16" fmla="*/ 109 w 186"/>
                <a:gd name="T17" fmla="*/ 173 h 183"/>
                <a:gd name="T18" fmla="*/ 130 w 186"/>
                <a:gd name="T19" fmla="*/ 171 h 183"/>
                <a:gd name="T20" fmla="*/ 142 w 186"/>
                <a:gd name="T21" fmla="*/ 183 h 183"/>
                <a:gd name="T22" fmla="*/ 151 w 186"/>
                <a:gd name="T23" fmla="*/ 175 h 183"/>
                <a:gd name="T24" fmla="*/ 163 w 186"/>
                <a:gd name="T25" fmla="*/ 175 h 183"/>
                <a:gd name="T26" fmla="*/ 173 w 186"/>
                <a:gd name="T27" fmla="*/ 166 h 183"/>
                <a:gd name="T28" fmla="*/ 172 w 186"/>
                <a:gd name="T29" fmla="*/ 163 h 183"/>
                <a:gd name="T30" fmla="*/ 173 w 186"/>
                <a:gd name="T31" fmla="*/ 153 h 183"/>
                <a:gd name="T32" fmla="*/ 152 w 186"/>
                <a:gd name="T33" fmla="*/ 147 h 183"/>
                <a:gd name="T34" fmla="*/ 142 w 186"/>
                <a:gd name="T35" fmla="*/ 131 h 183"/>
                <a:gd name="T36" fmla="*/ 138 w 186"/>
                <a:gd name="T37" fmla="*/ 119 h 183"/>
                <a:gd name="T38" fmla="*/ 149 w 186"/>
                <a:gd name="T39" fmla="*/ 114 h 183"/>
                <a:gd name="T40" fmla="*/ 155 w 186"/>
                <a:gd name="T41" fmla="*/ 102 h 183"/>
                <a:gd name="T42" fmla="*/ 160 w 186"/>
                <a:gd name="T43" fmla="*/ 99 h 183"/>
                <a:gd name="T44" fmla="*/ 159 w 186"/>
                <a:gd name="T45" fmla="*/ 81 h 183"/>
                <a:gd name="T46" fmla="*/ 170 w 186"/>
                <a:gd name="T47" fmla="*/ 83 h 183"/>
                <a:gd name="T48" fmla="*/ 171 w 186"/>
                <a:gd name="T49" fmla="*/ 85 h 183"/>
                <a:gd name="T50" fmla="*/ 186 w 186"/>
                <a:gd name="T51" fmla="*/ 81 h 183"/>
                <a:gd name="T52" fmla="*/ 169 w 186"/>
                <a:gd name="T53" fmla="*/ 69 h 183"/>
                <a:gd name="T54" fmla="*/ 152 w 186"/>
                <a:gd name="T55" fmla="*/ 64 h 183"/>
                <a:gd name="T56" fmla="*/ 151 w 186"/>
                <a:gd name="T57" fmla="*/ 63 h 183"/>
                <a:gd name="T58" fmla="*/ 131 w 186"/>
                <a:gd name="T59" fmla="*/ 49 h 183"/>
                <a:gd name="T60" fmla="*/ 148 w 186"/>
                <a:gd name="T61" fmla="*/ 29 h 183"/>
                <a:gd name="T62" fmla="*/ 141 w 186"/>
                <a:gd name="T63" fmla="*/ 10 h 183"/>
                <a:gd name="T64" fmla="*/ 113 w 186"/>
                <a:gd name="T65" fmla="*/ 15 h 183"/>
                <a:gd name="T66" fmla="*/ 101 w 186"/>
                <a:gd name="T67" fmla="*/ 7 h 183"/>
                <a:gd name="T68" fmla="*/ 95 w 186"/>
                <a:gd name="T69" fmla="*/ 6 h 183"/>
                <a:gd name="T70" fmla="*/ 95 w 186"/>
                <a:gd name="T71" fmla="*/ 3 h 183"/>
                <a:gd name="T72" fmla="*/ 95 w 186"/>
                <a:gd name="T73" fmla="*/ 3 h 183"/>
                <a:gd name="T74" fmla="*/ 94 w 186"/>
                <a:gd name="T75" fmla="*/ 2 h 183"/>
                <a:gd name="T76" fmla="*/ 94 w 186"/>
                <a:gd name="T77" fmla="*/ 0 h 183"/>
                <a:gd name="T78" fmla="*/ 93 w 186"/>
                <a:gd name="T79" fmla="*/ 11 h 183"/>
                <a:gd name="T80" fmla="*/ 91 w 186"/>
                <a:gd name="T81" fmla="*/ 19 h 183"/>
                <a:gd name="T82" fmla="*/ 93 w 186"/>
                <a:gd name="T83" fmla="*/ 34 h 183"/>
                <a:gd name="T84" fmla="*/ 91 w 186"/>
                <a:gd name="T85" fmla="*/ 35 h 183"/>
                <a:gd name="T86" fmla="*/ 87 w 186"/>
                <a:gd name="T87" fmla="*/ 49 h 183"/>
                <a:gd name="T88" fmla="*/ 67 w 186"/>
                <a:gd name="T89" fmla="*/ 55 h 183"/>
                <a:gd name="T90" fmla="*/ 42 w 186"/>
                <a:gd name="T91" fmla="*/ 61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86" h="183">
                  <a:moveTo>
                    <a:pt x="41" y="61"/>
                  </a:moveTo>
                  <a:cubicBezTo>
                    <a:pt x="41" y="61"/>
                    <a:pt x="41" y="61"/>
                    <a:pt x="41" y="61"/>
                  </a:cubicBezTo>
                  <a:cubicBezTo>
                    <a:pt x="11" y="73"/>
                    <a:pt x="11" y="73"/>
                    <a:pt x="11" y="73"/>
                  </a:cubicBezTo>
                  <a:cubicBezTo>
                    <a:pt x="1" y="82"/>
                    <a:pt x="1" y="82"/>
                    <a:pt x="1" y="82"/>
                  </a:cubicBezTo>
                  <a:cubicBezTo>
                    <a:pt x="0" y="95"/>
                    <a:pt x="1" y="103"/>
                    <a:pt x="6" y="106"/>
                  </a:cubicBezTo>
                  <a:cubicBezTo>
                    <a:pt x="15" y="111"/>
                    <a:pt x="15" y="111"/>
                    <a:pt x="15" y="111"/>
                  </a:cubicBezTo>
                  <a:cubicBezTo>
                    <a:pt x="15" y="111"/>
                    <a:pt x="15" y="111"/>
                    <a:pt x="15" y="111"/>
                  </a:cubicBezTo>
                  <a:cubicBezTo>
                    <a:pt x="15" y="112"/>
                    <a:pt x="15" y="112"/>
                    <a:pt x="15" y="112"/>
                  </a:cubicBezTo>
                  <a:cubicBezTo>
                    <a:pt x="18" y="127"/>
                    <a:pt x="18" y="127"/>
                    <a:pt x="18" y="127"/>
                  </a:cubicBezTo>
                  <a:cubicBezTo>
                    <a:pt x="25" y="137"/>
                    <a:pt x="31" y="142"/>
                    <a:pt x="33" y="143"/>
                  </a:cubicBezTo>
                  <a:cubicBezTo>
                    <a:pt x="42" y="145"/>
                    <a:pt x="42" y="145"/>
                    <a:pt x="42" y="145"/>
                  </a:cubicBezTo>
                  <a:cubicBezTo>
                    <a:pt x="43" y="145"/>
                    <a:pt x="43" y="145"/>
                    <a:pt x="43" y="145"/>
                  </a:cubicBezTo>
                  <a:cubicBezTo>
                    <a:pt x="43" y="146"/>
                    <a:pt x="43" y="146"/>
                    <a:pt x="43" y="146"/>
                  </a:cubicBezTo>
                  <a:cubicBezTo>
                    <a:pt x="45" y="147"/>
                    <a:pt x="47" y="149"/>
                    <a:pt x="53" y="151"/>
                  </a:cubicBezTo>
                  <a:cubicBezTo>
                    <a:pt x="77" y="152"/>
                    <a:pt x="77" y="152"/>
                    <a:pt x="77" y="152"/>
                  </a:cubicBezTo>
                  <a:cubicBezTo>
                    <a:pt x="94" y="152"/>
                    <a:pt x="104" y="153"/>
                    <a:pt x="106" y="155"/>
                  </a:cubicBezTo>
                  <a:cubicBezTo>
                    <a:pt x="108" y="157"/>
                    <a:pt x="109" y="161"/>
                    <a:pt x="108" y="167"/>
                  </a:cubicBezTo>
                  <a:cubicBezTo>
                    <a:pt x="108" y="171"/>
                    <a:pt x="108" y="173"/>
                    <a:pt x="109" y="173"/>
                  </a:cubicBezTo>
                  <a:cubicBezTo>
                    <a:pt x="117" y="171"/>
                    <a:pt x="117" y="171"/>
                    <a:pt x="117" y="171"/>
                  </a:cubicBezTo>
                  <a:cubicBezTo>
                    <a:pt x="124" y="169"/>
                    <a:pt x="128" y="169"/>
                    <a:pt x="130" y="171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8" y="181"/>
                    <a:pt x="141" y="183"/>
                    <a:pt x="142" y="183"/>
                  </a:cubicBezTo>
                  <a:cubicBezTo>
                    <a:pt x="145" y="182"/>
                    <a:pt x="147" y="180"/>
                    <a:pt x="150" y="176"/>
                  </a:cubicBezTo>
                  <a:cubicBezTo>
                    <a:pt x="151" y="175"/>
                    <a:pt x="151" y="175"/>
                    <a:pt x="151" y="175"/>
                  </a:cubicBezTo>
                  <a:cubicBezTo>
                    <a:pt x="158" y="179"/>
                    <a:pt x="158" y="179"/>
                    <a:pt x="158" y="179"/>
                  </a:cubicBezTo>
                  <a:cubicBezTo>
                    <a:pt x="163" y="175"/>
                    <a:pt x="163" y="175"/>
                    <a:pt x="163" y="175"/>
                  </a:cubicBezTo>
                  <a:cubicBezTo>
                    <a:pt x="164" y="170"/>
                    <a:pt x="167" y="167"/>
                    <a:pt x="171" y="167"/>
                  </a:cubicBezTo>
                  <a:cubicBezTo>
                    <a:pt x="173" y="166"/>
                    <a:pt x="173" y="166"/>
                    <a:pt x="173" y="166"/>
                  </a:cubicBezTo>
                  <a:cubicBezTo>
                    <a:pt x="173" y="164"/>
                    <a:pt x="173" y="164"/>
                    <a:pt x="173" y="164"/>
                  </a:cubicBezTo>
                  <a:cubicBezTo>
                    <a:pt x="172" y="163"/>
                    <a:pt x="172" y="163"/>
                    <a:pt x="172" y="163"/>
                  </a:cubicBezTo>
                  <a:cubicBezTo>
                    <a:pt x="172" y="163"/>
                    <a:pt x="172" y="163"/>
                    <a:pt x="172" y="163"/>
                  </a:cubicBezTo>
                  <a:cubicBezTo>
                    <a:pt x="173" y="153"/>
                    <a:pt x="173" y="153"/>
                    <a:pt x="173" y="153"/>
                  </a:cubicBezTo>
                  <a:cubicBezTo>
                    <a:pt x="169" y="148"/>
                    <a:pt x="165" y="147"/>
                    <a:pt x="161" y="147"/>
                  </a:cubicBezTo>
                  <a:cubicBezTo>
                    <a:pt x="157" y="149"/>
                    <a:pt x="153" y="149"/>
                    <a:pt x="152" y="147"/>
                  </a:cubicBezTo>
                  <a:cubicBezTo>
                    <a:pt x="151" y="146"/>
                    <a:pt x="151" y="145"/>
                    <a:pt x="151" y="143"/>
                  </a:cubicBezTo>
                  <a:cubicBezTo>
                    <a:pt x="149" y="139"/>
                    <a:pt x="146" y="135"/>
                    <a:pt x="142" y="131"/>
                  </a:cubicBezTo>
                  <a:cubicBezTo>
                    <a:pt x="137" y="127"/>
                    <a:pt x="136" y="123"/>
                    <a:pt x="137" y="120"/>
                  </a:cubicBezTo>
                  <a:cubicBezTo>
                    <a:pt x="138" y="119"/>
                    <a:pt x="138" y="119"/>
                    <a:pt x="138" y="119"/>
                  </a:cubicBezTo>
                  <a:cubicBezTo>
                    <a:pt x="149" y="121"/>
                    <a:pt x="149" y="121"/>
                    <a:pt x="149" y="121"/>
                  </a:cubicBezTo>
                  <a:cubicBezTo>
                    <a:pt x="149" y="114"/>
                    <a:pt x="149" y="114"/>
                    <a:pt x="149" y="114"/>
                  </a:cubicBezTo>
                  <a:cubicBezTo>
                    <a:pt x="148" y="110"/>
                    <a:pt x="149" y="107"/>
                    <a:pt x="151" y="105"/>
                  </a:cubicBezTo>
                  <a:cubicBezTo>
                    <a:pt x="151" y="103"/>
                    <a:pt x="153" y="103"/>
                    <a:pt x="155" y="102"/>
                  </a:cubicBezTo>
                  <a:cubicBezTo>
                    <a:pt x="160" y="101"/>
                    <a:pt x="160" y="101"/>
                    <a:pt x="160" y="101"/>
                  </a:cubicBezTo>
                  <a:cubicBezTo>
                    <a:pt x="160" y="99"/>
                    <a:pt x="160" y="99"/>
                    <a:pt x="160" y="99"/>
                  </a:cubicBezTo>
                  <a:cubicBezTo>
                    <a:pt x="157" y="91"/>
                    <a:pt x="155" y="85"/>
                    <a:pt x="157" y="83"/>
                  </a:cubicBezTo>
                  <a:cubicBezTo>
                    <a:pt x="159" y="81"/>
                    <a:pt x="159" y="81"/>
                    <a:pt x="159" y="81"/>
                  </a:cubicBezTo>
                  <a:cubicBezTo>
                    <a:pt x="161" y="81"/>
                    <a:pt x="165" y="81"/>
                    <a:pt x="170" y="83"/>
                  </a:cubicBezTo>
                  <a:cubicBezTo>
                    <a:pt x="170" y="83"/>
                    <a:pt x="170" y="83"/>
                    <a:pt x="170" y="83"/>
                  </a:cubicBezTo>
                  <a:cubicBezTo>
                    <a:pt x="171" y="84"/>
                    <a:pt x="171" y="84"/>
                    <a:pt x="171" y="84"/>
                  </a:cubicBezTo>
                  <a:cubicBezTo>
                    <a:pt x="171" y="85"/>
                    <a:pt x="171" y="85"/>
                    <a:pt x="171" y="85"/>
                  </a:cubicBezTo>
                  <a:cubicBezTo>
                    <a:pt x="175" y="90"/>
                    <a:pt x="177" y="93"/>
                    <a:pt x="179" y="94"/>
                  </a:cubicBezTo>
                  <a:cubicBezTo>
                    <a:pt x="186" y="81"/>
                    <a:pt x="186" y="81"/>
                    <a:pt x="186" y="81"/>
                  </a:cubicBezTo>
                  <a:cubicBezTo>
                    <a:pt x="179" y="73"/>
                    <a:pt x="176" y="67"/>
                    <a:pt x="175" y="65"/>
                  </a:cubicBezTo>
                  <a:cubicBezTo>
                    <a:pt x="169" y="69"/>
                    <a:pt x="169" y="69"/>
                    <a:pt x="169" y="69"/>
                  </a:cubicBezTo>
                  <a:cubicBezTo>
                    <a:pt x="168" y="68"/>
                    <a:pt x="168" y="68"/>
                    <a:pt x="168" y="68"/>
                  </a:cubicBezTo>
                  <a:cubicBezTo>
                    <a:pt x="152" y="64"/>
                    <a:pt x="152" y="64"/>
                    <a:pt x="152" y="64"/>
                  </a:cubicBezTo>
                  <a:cubicBezTo>
                    <a:pt x="151" y="64"/>
                    <a:pt x="151" y="64"/>
                    <a:pt x="151" y="64"/>
                  </a:cubicBezTo>
                  <a:cubicBezTo>
                    <a:pt x="151" y="63"/>
                    <a:pt x="151" y="63"/>
                    <a:pt x="151" y="63"/>
                  </a:cubicBezTo>
                  <a:cubicBezTo>
                    <a:pt x="145" y="60"/>
                    <a:pt x="141" y="57"/>
                    <a:pt x="140" y="53"/>
                  </a:cubicBezTo>
                  <a:cubicBezTo>
                    <a:pt x="131" y="49"/>
                    <a:pt x="131" y="49"/>
                    <a:pt x="131" y="49"/>
                  </a:cubicBezTo>
                  <a:cubicBezTo>
                    <a:pt x="131" y="39"/>
                    <a:pt x="131" y="39"/>
                    <a:pt x="131" y="39"/>
                  </a:cubicBezTo>
                  <a:cubicBezTo>
                    <a:pt x="148" y="29"/>
                    <a:pt x="148" y="29"/>
                    <a:pt x="148" y="29"/>
                  </a:cubicBezTo>
                  <a:cubicBezTo>
                    <a:pt x="147" y="24"/>
                    <a:pt x="146" y="19"/>
                    <a:pt x="144" y="15"/>
                  </a:cubicBezTo>
                  <a:cubicBezTo>
                    <a:pt x="141" y="10"/>
                    <a:pt x="141" y="10"/>
                    <a:pt x="141" y="10"/>
                  </a:cubicBezTo>
                  <a:cubicBezTo>
                    <a:pt x="129" y="11"/>
                    <a:pt x="129" y="11"/>
                    <a:pt x="129" y="11"/>
                  </a:cubicBezTo>
                  <a:cubicBezTo>
                    <a:pt x="124" y="13"/>
                    <a:pt x="119" y="15"/>
                    <a:pt x="113" y="15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1" y="7"/>
                    <a:pt x="101" y="7"/>
                    <a:pt x="101" y="7"/>
                  </a:cubicBezTo>
                  <a:cubicBezTo>
                    <a:pt x="99" y="7"/>
                    <a:pt x="99" y="7"/>
                    <a:pt x="99" y="7"/>
                  </a:cubicBezTo>
                  <a:cubicBezTo>
                    <a:pt x="95" y="6"/>
                    <a:pt x="95" y="6"/>
                    <a:pt x="95" y="6"/>
                  </a:cubicBezTo>
                  <a:cubicBezTo>
                    <a:pt x="95" y="3"/>
                    <a:pt x="95" y="3"/>
                    <a:pt x="95" y="3"/>
                  </a:cubicBezTo>
                  <a:cubicBezTo>
                    <a:pt x="95" y="3"/>
                    <a:pt x="95" y="3"/>
                    <a:pt x="95" y="3"/>
                  </a:cubicBezTo>
                  <a:cubicBezTo>
                    <a:pt x="95" y="3"/>
                    <a:pt x="95" y="3"/>
                    <a:pt x="95" y="3"/>
                  </a:cubicBezTo>
                  <a:cubicBezTo>
                    <a:pt x="95" y="3"/>
                    <a:pt x="95" y="3"/>
                    <a:pt x="95" y="3"/>
                  </a:cubicBezTo>
                  <a:cubicBezTo>
                    <a:pt x="95" y="3"/>
                    <a:pt x="95" y="3"/>
                    <a:pt x="95" y="3"/>
                  </a:cubicBezTo>
                  <a:cubicBezTo>
                    <a:pt x="94" y="2"/>
                    <a:pt x="94" y="2"/>
                    <a:pt x="94" y="2"/>
                  </a:cubicBezTo>
                  <a:cubicBezTo>
                    <a:pt x="94" y="1"/>
                    <a:pt x="94" y="1"/>
                    <a:pt x="94" y="1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93" y="1"/>
                    <a:pt x="93" y="1"/>
                    <a:pt x="93" y="1"/>
                  </a:cubicBezTo>
                  <a:cubicBezTo>
                    <a:pt x="93" y="11"/>
                    <a:pt x="93" y="11"/>
                    <a:pt x="93" y="11"/>
                  </a:cubicBezTo>
                  <a:cubicBezTo>
                    <a:pt x="92" y="15"/>
                    <a:pt x="92" y="15"/>
                    <a:pt x="92" y="15"/>
                  </a:cubicBezTo>
                  <a:cubicBezTo>
                    <a:pt x="91" y="17"/>
                    <a:pt x="91" y="18"/>
                    <a:pt x="91" y="19"/>
                  </a:cubicBezTo>
                  <a:cubicBezTo>
                    <a:pt x="93" y="21"/>
                    <a:pt x="93" y="25"/>
                    <a:pt x="91" y="27"/>
                  </a:cubicBezTo>
                  <a:cubicBezTo>
                    <a:pt x="93" y="34"/>
                    <a:pt x="93" y="34"/>
                    <a:pt x="93" y="34"/>
                  </a:cubicBezTo>
                  <a:cubicBezTo>
                    <a:pt x="92" y="35"/>
                    <a:pt x="92" y="35"/>
                    <a:pt x="92" y="35"/>
                  </a:cubicBezTo>
                  <a:cubicBezTo>
                    <a:pt x="91" y="35"/>
                    <a:pt x="91" y="35"/>
                    <a:pt x="91" y="35"/>
                  </a:cubicBezTo>
                  <a:cubicBezTo>
                    <a:pt x="87" y="39"/>
                    <a:pt x="87" y="39"/>
                    <a:pt x="87" y="39"/>
                  </a:cubicBezTo>
                  <a:cubicBezTo>
                    <a:pt x="87" y="49"/>
                    <a:pt x="87" y="49"/>
                    <a:pt x="87" y="49"/>
                  </a:cubicBezTo>
                  <a:cubicBezTo>
                    <a:pt x="85" y="49"/>
                    <a:pt x="85" y="49"/>
                    <a:pt x="85" y="49"/>
                  </a:cubicBezTo>
                  <a:cubicBezTo>
                    <a:pt x="77" y="53"/>
                    <a:pt x="71" y="55"/>
                    <a:pt x="67" y="55"/>
                  </a:cubicBezTo>
                  <a:cubicBezTo>
                    <a:pt x="49" y="54"/>
                    <a:pt x="49" y="54"/>
                    <a:pt x="49" y="54"/>
                  </a:cubicBezTo>
                  <a:cubicBezTo>
                    <a:pt x="42" y="61"/>
                    <a:pt x="42" y="61"/>
                    <a:pt x="42" y="61"/>
                  </a:cubicBezTo>
                  <a:lnTo>
                    <a:pt x="41" y="6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39" name="Freeform 36"/>
            <p:cNvSpPr>
              <a:spLocks/>
            </p:cNvSpPr>
            <p:nvPr/>
          </p:nvSpPr>
          <p:spPr bwMode="auto">
            <a:xfrm>
              <a:off x="4722368" y="4528009"/>
              <a:ext cx="145889" cy="359490"/>
            </a:xfrm>
            <a:custGeom>
              <a:avLst/>
              <a:gdLst>
                <a:gd name="T0" fmla="*/ 40 w 52"/>
                <a:gd name="T1" fmla="*/ 0 h 128"/>
                <a:gd name="T2" fmla="*/ 12 w 52"/>
                <a:gd name="T3" fmla="*/ 35 h 128"/>
                <a:gd name="T4" fmla="*/ 0 w 52"/>
                <a:gd name="T5" fmla="*/ 55 h 128"/>
                <a:gd name="T6" fmla="*/ 2 w 52"/>
                <a:gd name="T7" fmla="*/ 77 h 128"/>
                <a:gd name="T8" fmla="*/ 2 w 52"/>
                <a:gd name="T9" fmla="*/ 77 h 128"/>
                <a:gd name="T10" fmla="*/ 2 w 52"/>
                <a:gd name="T11" fmla="*/ 77 h 128"/>
                <a:gd name="T12" fmla="*/ 0 w 52"/>
                <a:gd name="T13" fmla="*/ 92 h 128"/>
                <a:gd name="T14" fmla="*/ 2 w 52"/>
                <a:gd name="T15" fmla="*/ 101 h 128"/>
                <a:gd name="T16" fmla="*/ 18 w 52"/>
                <a:gd name="T17" fmla="*/ 112 h 128"/>
                <a:gd name="T18" fmla="*/ 18 w 52"/>
                <a:gd name="T19" fmla="*/ 112 h 128"/>
                <a:gd name="T20" fmla="*/ 18 w 52"/>
                <a:gd name="T21" fmla="*/ 112 h 128"/>
                <a:gd name="T22" fmla="*/ 19 w 52"/>
                <a:gd name="T23" fmla="*/ 113 h 128"/>
                <a:gd name="T24" fmla="*/ 19 w 52"/>
                <a:gd name="T25" fmla="*/ 113 h 128"/>
                <a:gd name="T26" fmla="*/ 25 w 52"/>
                <a:gd name="T27" fmla="*/ 124 h 128"/>
                <a:gd name="T28" fmla="*/ 30 w 52"/>
                <a:gd name="T29" fmla="*/ 128 h 128"/>
                <a:gd name="T30" fmla="*/ 33 w 52"/>
                <a:gd name="T31" fmla="*/ 102 h 128"/>
                <a:gd name="T32" fmla="*/ 33 w 52"/>
                <a:gd name="T33" fmla="*/ 101 h 128"/>
                <a:gd name="T34" fmla="*/ 44 w 52"/>
                <a:gd name="T35" fmla="*/ 73 h 128"/>
                <a:gd name="T36" fmla="*/ 48 w 52"/>
                <a:gd name="T37" fmla="*/ 40 h 128"/>
                <a:gd name="T38" fmla="*/ 48 w 52"/>
                <a:gd name="T39" fmla="*/ 40 h 128"/>
                <a:gd name="T40" fmla="*/ 49 w 52"/>
                <a:gd name="T41" fmla="*/ 39 h 128"/>
                <a:gd name="T42" fmla="*/ 52 w 52"/>
                <a:gd name="T43" fmla="*/ 30 h 128"/>
                <a:gd name="T44" fmla="*/ 50 w 52"/>
                <a:gd name="T45" fmla="*/ 23 h 128"/>
                <a:gd name="T46" fmla="*/ 50 w 52"/>
                <a:gd name="T47" fmla="*/ 22 h 128"/>
                <a:gd name="T48" fmla="*/ 49 w 52"/>
                <a:gd name="T49" fmla="*/ 22 h 128"/>
                <a:gd name="T50" fmla="*/ 48 w 52"/>
                <a:gd name="T51" fmla="*/ 12 h 128"/>
                <a:gd name="T52" fmla="*/ 49 w 52"/>
                <a:gd name="T53" fmla="*/ 12 h 128"/>
                <a:gd name="T54" fmla="*/ 49 w 52"/>
                <a:gd name="T55" fmla="*/ 11 h 128"/>
                <a:gd name="T56" fmla="*/ 51 w 52"/>
                <a:gd name="T57" fmla="*/ 9 h 128"/>
                <a:gd name="T58" fmla="*/ 52 w 52"/>
                <a:gd name="T59" fmla="*/ 6 h 128"/>
                <a:gd name="T60" fmla="*/ 40 w 52"/>
                <a:gd name="T61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2" h="128">
                  <a:moveTo>
                    <a:pt x="40" y="0"/>
                  </a:moveTo>
                  <a:cubicBezTo>
                    <a:pt x="27" y="10"/>
                    <a:pt x="18" y="21"/>
                    <a:pt x="12" y="35"/>
                  </a:cubicBezTo>
                  <a:cubicBezTo>
                    <a:pt x="6" y="47"/>
                    <a:pt x="2" y="53"/>
                    <a:pt x="0" y="55"/>
                  </a:cubicBezTo>
                  <a:cubicBezTo>
                    <a:pt x="2" y="77"/>
                    <a:pt x="2" y="77"/>
                    <a:pt x="2" y="77"/>
                  </a:cubicBezTo>
                  <a:cubicBezTo>
                    <a:pt x="2" y="77"/>
                    <a:pt x="2" y="77"/>
                    <a:pt x="2" y="77"/>
                  </a:cubicBezTo>
                  <a:cubicBezTo>
                    <a:pt x="2" y="77"/>
                    <a:pt x="2" y="77"/>
                    <a:pt x="2" y="77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7"/>
                    <a:pt x="0" y="100"/>
                    <a:pt x="2" y="101"/>
                  </a:cubicBezTo>
                  <a:cubicBezTo>
                    <a:pt x="18" y="112"/>
                    <a:pt x="18" y="112"/>
                    <a:pt x="18" y="112"/>
                  </a:cubicBezTo>
                  <a:cubicBezTo>
                    <a:pt x="18" y="112"/>
                    <a:pt x="18" y="112"/>
                    <a:pt x="18" y="112"/>
                  </a:cubicBezTo>
                  <a:cubicBezTo>
                    <a:pt x="18" y="112"/>
                    <a:pt x="18" y="112"/>
                    <a:pt x="18" y="112"/>
                  </a:cubicBezTo>
                  <a:cubicBezTo>
                    <a:pt x="19" y="113"/>
                    <a:pt x="19" y="113"/>
                    <a:pt x="19" y="113"/>
                  </a:cubicBezTo>
                  <a:cubicBezTo>
                    <a:pt x="19" y="113"/>
                    <a:pt x="19" y="113"/>
                    <a:pt x="19" y="113"/>
                  </a:cubicBezTo>
                  <a:cubicBezTo>
                    <a:pt x="20" y="117"/>
                    <a:pt x="22" y="120"/>
                    <a:pt x="25" y="124"/>
                  </a:cubicBezTo>
                  <a:cubicBezTo>
                    <a:pt x="27" y="126"/>
                    <a:pt x="29" y="128"/>
                    <a:pt x="30" y="128"/>
                  </a:cubicBezTo>
                  <a:cubicBezTo>
                    <a:pt x="33" y="102"/>
                    <a:pt x="33" y="102"/>
                    <a:pt x="33" y="102"/>
                  </a:cubicBezTo>
                  <a:cubicBezTo>
                    <a:pt x="33" y="101"/>
                    <a:pt x="33" y="101"/>
                    <a:pt x="33" y="101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48" y="40"/>
                    <a:pt x="48" y="40"/>
                    <a:pt x="48" y="40"/>
                  </a:cubicBezTo>
                  <a:cubicBezTo>
                    <a:pt x="48" y="40"/>
                    <a:pt x="48" y="40"/>
                    <a:pt x="48" y="40"/>
                  </a:cubicBezTo>
                  <a:cubicBezTo>
                    <a:pt x="49" y="39"/>
                    <a:pt x="49" y="39"/>
                    <a:pt x="49" y="39"/>
                  </a:cubicBezTo>
                  <a:cubicBezTo>
                    <a:pt x="52" y="30"/>
                    <a:pt x="52" y="30"/>
                    <a:pt x="52" y="30"/>
                  </a:cubicBezTo>
                  <a:cubicBezTo>
                    <a:pt x="50" y="23"/>
                    <a:pt x="50" y="23"/>
                    <a:pt x="50" y="23"/>
                  </a:cubicBezTo>
                  <a:cubicBezTo>
                    <a:pt x="50" y="22"/>
                    <a:pt x="50" y="22"/>
                    <a:pt x="50" y="22"/>
                  </a:cubicBezTo>
                  <a:cubicBezTo>
                    <a:pt x="49" y="22"/>
                    <a:pt x="49" y="22"/>
                    <a:pt x="49" y="22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49" y="12"/>
                    <a:pt x="49" y="12"/>
                    <a:pt x="49" y="12"/>
                  </a:cubicBezTo>
                  <a:cubicBezTo>
                    <a:pt x="49" y="11"/>
                    <a:pt x="49" y="11"/>
                    <a:pt x="49" y="11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2" y="6"/>
                    <a:pt x="52" y="6"/>
                    <a:pt x="52" y="6"/>
                  </a:cubicBezTo>
                  <a:lnTo>
                    <a:pt x="4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40" name="Freeform 37"/>
            <p:cNvSpPr>
              <a:spLocks/>
            </p:cNvSpPr>
            <p:nvPr/>
          </p:nvSpPr>
          <p:spPr bwMode="auto">
            <a:xfrm>
              <a:off x="3622976" y="5167716"/>
              <a:ext cx="229568" cy="193784"/>
            </a:xfrm>
            <a:custGeom>
              <a:avLst/>
              <a:gdLst>
                <a:gd name="T0" fmla="*/ 38 w 82"/>
                <a:gd name="T1" fmla="*/ 6 h 69"/>
                <a:gd name="T2" fmla="*/ 36 w 82"/>
                <a:gd name="T3" fmla="*/ 8 h 69"/>
                <a:gd name="T4" fmla="*/ 36 w 82"/>
                <a:gd name="T5" fmla="*/ 9 h 69"/>
                <a:gd name="T6" fmla="*/ 36 w 82"/>
                <a:gd name="T7" fmla="*/ 10 h 69"/>
                <a:gd name="T8" fmla="*/ 20 w 82"/>
                <a:gd name="T9" fmla="*/ 14 h 69"/>
                <a:gd name="T10" fmla="*/ 20 w 82"/>
                <a:gd name="T11" fmla="*/ 16 h 69"/>
                <a:gd name="T12" fmla="*/ 26 w 82"/>
                <a:gd name="T13" fmla="*/ 22 h 69"/>
                <a:gd name="T14" fmla="*/ 24 w 82"/>
                <a:gd name="T15" fmla="*/ 22 h 69"/>
                <a:gd name="T16" fmla="*/ 16 w 82"/>
                <a:gd name="T17" fmla="*/ 26 h 69"/>
                <a:gd name="T18" fmla="*/ 4 w 82"/>
                <a:gd name="T19" fmla="*/ 35 h 69"/>
                <a:gd name="T20" fmla="*/ 7 w 82"/>
                <a:gd name="T21" fmla="*/ 62 h 69"/>
                <a:gd name="T22" fmla="*/ 19 w 82"/>
                <a:gd name="T23" fmla="*/ 63 h 69"/>
                <a:gd name="T24" fmla="*/ 20 w 82"/>
                <a:gd name="T25" fmla="*/ 63 h 69"/>
                <a:gd name="T26" fmla="*/ 20 w 82"/>
                <a:gd name="T27" fmla="*/ 64 h 69"/>
                <a:gd name="T28" fmla="*/ 32 w 82"/>
                <a:gd name="T29" fmla="*/ 69 h 69"/>
                <a:gd name="T30" fmla="*/ 44 w 82"/>
                <a:gd name="T31" fmla="*/ 67 h 69"/>
                <a:gd name="T32" fmla="*/ 63 w 82"/>
                <a:gd name="T33" fmla="*/ 52 h 69"/>
                <a:gd name="T34" fmla="*/ 64 w 82"/>
                <a:gd name="T35" fmla="*/ 52 h 69"/>
                <a:gd name="T36" fmla="*/ 64 w 82"/>
                <a:gd name="T37" fmla="*/ 51 h 69"/>
                <a:gd name="T38" fmla="*/ 70 w 82"/>
                <a:gd name="T39" fmla="*/ 50 h 69"/>
                <a:gd name="T40" fmla="*/ 68 w 82"/>
                <a:gd name="T41" fmla="*/ 33 h 69"/>
                <a:gd name="T42" fmla="*/ 68 w 82"/>
                <a:gd name="T43" fmla="*/ 32 h 69"/>
                <a:gd name="T44" fmla="*/ 76 w 82"/>
                <a:gd name="T45" fmla="*/ 22 h 69"/>
                <a:gd name="T46" fmla="*/ 76 w 82"/>
                <a:gd name="T47" fmla="*/ 21 h 69"/>
                <a:gd name="T48" fmla="*/ 76 w 82"/>
                <a:gd name="T49" fmla="*/ 21 h 69"/>
                <a:gd name="T50" fmla="*/ 82 w 82"/>
                <a:gd name="T51" fmla="*/ 17 h 69"/>
                <a:gd name="T52" fmla="*/ 80 w 82"/>
                <a:gd name="T53" fmla="*/ 4 h 69"/>
                <a:gd name="T54" fmla="*/ 74 w 82"/>
                <a:gd name="T55" fmla="*/ 0 h 69"/>
                <a:gd name="T56" fmla="*/ 75 w 82"/>
                <a:gd name="T57" fmla="*/ 6 h 69"/>
                <a:gd name="T58" fmla="*/ 64 w 82"/>
                <a:gd name="T59" fmla="*/ 4 h 69"/>
                <a:gd name="T60" fmla="*/ 60 w 82"/>
                <a:gd name="T61" fmla="*/ 6 h 69"/>
                <a:gd name="T62" fmla="*/ 59 w 82"/>
                <a:gd name="T63" fmla="*/ 6 h 69"/>
                <a:gd name="T64" fmla="*/ 59 w 82"/>
                <a:gd name="T65" fmla="*/ 6 h 69"/>
                <a:gd name="T66" fmla="*/ 38 w 82"/>
                <a:gd name="T67" fmla="*/ 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82" h="69">
                  <a:moveTo>
                    <a:pt x="38" y="6"/>
                  </a:moveTo>
                  <a:cubicBezTo>
                    <a:pt x="36" y="8"/>
                    <a:pt x="36" y="8"/>
                    <a:pt x="36" y="8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26" y="22"/>
                    <a:pt x="26" y="22"/>
                    <a:pt x="26" y="22"/>
                  </a:cubicBezTo>
                  <a:cubicBezTo>
                    <a:pt x="25" y="22"/>
                    <a:pt x="24" y="22"/>
                    <a:pt x="24" y="22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4" y="35"/>
                    <a:pt x="4" y="35"/>
                    <a:pt x="4" y="35"/>
                  </a:cubicBezTo>
                  <a:cubicBezTo>
                    <a:pt x="0" y="40"/>
                    <a:pt x="1" y="49"/>
                    <a:pt x="7" y="62"/>
                  </a:cubicBezTo>
                  <a:cubicBezTo>
                    <a:pt x="19" y="63"/>
                    <a:pt x="19" y="63"/>
                    <a:pt x="19" y="63"/>
                  </a:cubicBezTo>
                  <a:cubicBezTo>
                    <a:pt x="20" y="63"/>
                    <a:pt x="20" y="63"/>
                    <a:pt x="20" y="63"/>
                  </a:cubicBezTo>
                  <a:cubicBezTo>
                    <a:pt x="20" y="64"/>
                    <a:pt x="20" y="64"/>
                    <a:pt x="20" y="64"/>
                  </a:cubicBezTo>
                  <a:cubicBezTo>
                    <a:pt x="32" y="69"/>
                    <a:pt x="32" y="69"/>
                    <a:pt x="32" y="69"/>
                  </a:cubicBezTo>
                  <a:cubicBezTo>
                    <a:pt x="44" y="67"/>
                    <a:pt x="44" y="67"/>
                    <a:pt x="44" y="67"/>
                  </a:cubicBezTo>
                  <a:cubicBezTo>
                    <a:pt x="50" y="66"/>
                    <a:pt x="56" y="61"/>
                    <a:pt x="63" y="52"/>
                  </a:cubicBezTo>
                  <a:cubicBezTo>
                    <a:pt x="64" y="52"/>
                    <a:pt x="64" y="52"/>
                    <a:pt x="64" y="52"/>
                  </a:cubicBezTo>
                  <a:cubicBezTo>
                    <a:pt x="64" y="51"/>
                    <a:pt x="64" y="51"/>
                    <a:pt x="64" y="51"/>
                  </a:cubicBezTo>
                  <a:cubicBezTo>
                    <a:pt x="70" y="50"/>
                    <a:pt x="70" y="50"/>
                    <a:pt x="70" y="50"/>
                  </a:cubicBezTo>
                  <a:cubicBezTo>
                    <a:pt x="68" y="33"/>
                    <a:pt x="68" y="33"/>
                    <a:pt x="68" y="33"/>
                  </a:cubicBezTo>
                  <a:cubicBezTo>
                    <a:pt x="68" y="32"/>
                    <a:pt x="68" y="32"/>
                    <a:pt x="68" y="32"/>
                  </a:cubicBezTo>
                  <a:cubicBezTo>
                    <a:pt x="76" y="22"/>
                    <a:pt x="76" y="22"/>
                    <a:pt x="76" y="22"/>
                  </a:cubicBezTo>
                  <a:cubicBezTo>
                    <a:pt x="76" y="21"/>
                    <a:pt x="76" y="21"/>
                    <a:pt x="76" y="21"/>
                  </a:cubicBezTo>
                  <a:cubicBezTo>
                    <a:pt x="76" y="21"/>
                    <a:pt x="76" y="21"/>
                    <a:pt x="76" y="21"/>
                  </a:cubicBezTo>
                  <a:cubicBezTo>
                    <a:pt x="82" y="17"/>
                    <a:pt x="82" y="17"/>
                    <a:pt x="82" y="17"/>
                  </a:cubicBezTo>
                  <a:cubicBezTo>
                    <a:pt x="82" y="12"/>
                    <a:pt x="82" y="8"/>
                    <a:pt x="80" y="4"/>
                  </a:cubicBezTo>
                  <a:cubicBezTo>
                    <a:pt x="78" y="1"/>
                    <a:pt x="76" y="0"/>
                    <a:pt x="74" y="0"/>
                  </a:cubicBezTo>
                  <a:cubicBezTo>
                    <a:pt x="75" y="6"/>
                    <a:pt x="75" y="6"/>
                    <a:pt x="75" y="6"/>
                  </a:cubicBezTo>
                  <a:cubicBezTo>
                    <a:pt x="64" y="4"/>
                    <a:pt x="64" y="4"/>
                    <a:pt x="64" y="4"/>
                  </a:cubicBezTo>
                  <a:cubicBezTo>
                    <a:pt x="60" y="6"/>
                    <a:pt x="60" y="6"/>
                    <a:pt x="60" y="6"/>
                  </a:cubicBezTo>
                  <a:cubicBezTo>
                    <a:pt x="59" y="6"/>
                    <a:pt x="59" y="6"/>
                    <a:pt x="59" y="6"/>
                  </a:cubicBezTo>
                  <a:cubicBezTo>
                    <a:pt x="59" y="6"/>
                    <a:pt x="59" y="6"/>
                    <a:pt x="59" y="6"/>
                  </a:cubicBezTo>
                  <a:lnTo>
                    <a:pt x="38" y="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41" name="椭圆 40"/>
          <p:cNvSpPr/>
          <p:nvPr/>
        </p:nvSpPr>
        <p:spPr>
          <a:xfrm>
            <a:off x="313120" y="1114706"/>
            <a:ext cx="3880572" cy="3880572"/>
          </a:xfrm>
          <a:prstGeom prst="ellipse">
            <a:avLst/>
          </a:prstGeom>
          <a:solidFill>
            <a:schemeClr val="accent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96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73%</a:t>
            </a:r>
            <a:endParaRPr kumimoji="0" lang="zh-CN" altLang="en-US" sz="96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43" name="上箭头 42"/>
          <p:cNvSpPr/>
          <p:nvPr/>
        </p:nvSpPr>
        <p:spPr>
          <a:xfrm>
            <a:off x="8478392" y="1408483"/>
            <a:ext cx="753533" cy="1179925"/>
          </a:xfrm>
          <a:prstGeom prst="up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4" name="上箭头 43"/>
          <p:cNvSpPr/>
          <p:nvPr/>
        </p:nvSpPr>
        <p:spPr>
          <a:xfrm>
            <a:off x="8478392" y="5004816"/>
            <a:ext cx="753533" cy="1179925"/>
          </a:xfrm>
          <a:prstGeom prst="up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6" name="上箭头 45"/>
          <p:cNvSpPr/>
          <p:nvPr/>
        </p:nvSpPr>
        <p:spPr>
          <a:xfrm>
            <a:off x="8478392" y="3209476"/>
            <a:ext cx="753533" cy="1179925"/>
          </a:xfrm>
          <a:prstGeom prst="up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9115437" y="2029085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广东</a:t>
            </a:r>
            <a:endParaRPr kumimoji="0" lang="zh-CN" altLang="en-US" sz="3200" b="1" i="0" u="none" strike="noStrike" kern="0" cap="none" spc="0" normalizeH="0" baseline="0" noProof="0" dirty="0">
              <a:ln>
                <a:noFill/>
              </a:ln>
              <a:solidFill>
                <a:srgbClr val="D2A66C"/>
              </a:solidFill>
              <a:effectLst/>
              <a:uLnTx/>
              <a:uFillTx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9115437" y="3823472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上海</a:t>
            </a:r>
            <a:endParaRPr kumimoji="0" lang="zh-CN" altLang="en-US" sz="3200" b="1" i="0" u="none" strike="noStrike" kern="0" cap="none" spc="0" normalizeH="0" baseline="0" noProof="0" dirty="0">
              <a:ln>
                <a:noFill/>
              </a:ln>
              <a:solidFill>
                <a:srgbClr val="D2A66C"/>
              </a:solidFill>
              <a:effectLst/>
              <a:uLnTx/>
              <a:uFillTx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9115437" y="5621762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北京</a:t>
            </a:r>
            <a:endParaRPr kumimoji="0" lang="zh-CN" altLang="en-US" sz="3200" b="1" i="0" u="none" strike="noStrike" kern="0" cap="none" spc="0" normalizeH="0" baseline="0" noProof="0" dirty="0">
              <a:ln>
                <a:noFill/>
              </a:ln>
              <a:solidFill>
                <a:srgbClr val="D2A66C"/>
              </a:solidFill>
              <a:effectLst/>
              <a:uLnTx/>
              <a:uFillTx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7282781" y="1636536"/>
            <a:ext cx="187904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6600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</a:rPr>
              <a:t>65%</a:t>
            </a:r>
            <a:endParaRPr kumimoji="0" lang="zh-CN" altLang="en-US" sz="6600" b="1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7282781" y="3438638"/>
            <a:ext cx="187904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6600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</a:rPr>
              <a:t>80%</a:t>
            </a:r>
            <a:endParaRPr kumimoji="0" lang="zh-CN" altLang="en-US" sz="6600" b="1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</a:endParaRPr>
          </a:p>
        </p:txBody>
      </p:sp>
      <p:sp>
        <p:nvSpPr>
          <p:cNvPr id="68" name="文本框 67"/>
          <p:cNvSpPr txBox="1"/>
          <p:nvPr/>
        </p:nvSpPr>
        <p:spPr>
          <a:xfrm>
            <a:off x="7282781" y="5228387"/>
            <a:ext cx="187904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6600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</a:rPr>
              <a:t>40%</a:t>
            </a:r>
            <a:endParaRPr kumimoji="0" lang="zh-CN" altLang="en-US" sz="6600" b="1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</a:endParaRPr>
          </a:p>
        </p:txBody>
      </p:sp>
      <p:sp>
        <p:nvSpPr>
          <p:cNvPr id="45" name="文本占位符 44"/>
          <p:cNvSpPr>
            <a:spLocks noGrp="1"/>
          </p:cNvSpPr>
          <p:nvPr>
            <p:ph type="body" sz="quarter" idx="10"/>
          </p:nvPr>
        </p:nvSpPr>
        <p:spPr>
          <a:xfrm>
            <a:off x="959061" y="250634"/>
            <a:ext cx="2686251" cy="590931"/>
          </a:xfrm>
        </p:spPr>
        <p:txBody>
          <a:bodyPr/>
          <a:lstStyle/>
          <a:p>
            <a:r>
              <a:rPr lang="zh-CN" altLang="en-US" dirty="0"/>
              <a:t>经验教训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8D3AFBC-8EA9-5E4F-96C9-AB5CCA67876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6730506" y="13069252"/>
            <a:ext cx="343044" cy="37959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TW" smtClean="0"/>
              <a:t>15</a:t>
            </a:fld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91161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直角双向箭头 10"/>
          <p:cNvSpPr/>
          <p:nvPr/>
        </p:nvSpPr>
        <p:spPr>
          <a:xfrm rot="5400000">
            <a:off x="2733698" y="3243768"/>
            <a:ext cx="840270" cy="2751667"/>
          </a:xfrm>
          <a:prstGeom prst="leftUpArrow">
            <a:avLst>
              <a:gd name="adj1" fmla="val 12309"/>
              <a:gd name="adj2" fmla="val 19253"/>
              <a:gd name="adj3" fmla="val 36471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" name="椭圆 7"/>
          <p:cNvSpPr/>
          <p:nvPr/>
        </p:nvSpPr>
        <p:spPr>
          <a:xfrm>
            <a:off x="382593" y="1066800"/>
            <a:ext cx="3132667" cy="313266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" name="椭圆 8"/>
          <p:cNvSpPr/>
          <p:nvPr/>
        </p:nvSpPr>
        <p:spPr>
          <a:xfrm>
            <a:off x="8724371" y="1066800"/>
            <a:ext cx="3132667" cy="313266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accent1"/>
              </a:solidFill>
              <a:effectLst/>
              <a:uLnTx/>
              <a:uFillTx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4529666" y="3176058"/>
            <a:ext cx="3132667" cy="313266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accent1"/>
              </a:solidFill>
              <a:effectLst/>
              <a:uLnTx/>
              <a:uFillTx/>
            </a:endParaRPr>
          </a:p>
        </p:txBody>
      </p:sp>
      <p:sp>
        <p:nvSpPr>
          <p:cNvPr id="12" name="直角双向箭头 11"/>
          <p:cNvSpPr/>
          <p:nvPr/>
        </p:nvSpPr>
        <p:spPr>
          <a:xfrm rot="16200000" flipH="1">
            <a:off x="8618032" y="3243770"/>
            <a:ext cx="840270" cy="2751667"/>
          </a:xfrm>
          <a:prstGeom prst="leftUpArrow">
            <a:avLst>
              <a:gd name="adj1" fmla="val 12309"/>
              <a:gd name="adj2" fmla="val 19253"/>
              <a:gd name="adj3" fmla="val 36471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4431120" y="1330295"/>
            <a:ext cx="332975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96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</a:rPr>
              <a:t>TEXT</a:t>
            </a:r>
            <a:endParaRPr kumimoji="0" lang="zh-CN" altLang="en-US" sz="9600" b="1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831326" y="2760559"/>
            <a:ext cx="22352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+mn-ea"/>
              </a:rPr>
              <a:t>标题数字等都可以通过点击和重新输入进行更改，顶部“开始”面板中可以对字体、字号、颜色、行距等进行修改。</a:t>
            </a:r>
            <a:endParaRPr kumimoji="0" lang="zh-CN" altLang="en-US" sz="12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9173104" y="2760559"/>
            <a:ext cx="22352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</a:rPr>
              <a:t>标题数字等都可以通过点击和重新输入进行更改，顶部“开始”面板中可以对字体、字号、颜色、行距等进行修改。</a:t>
            </a:r>
            <a:endParaRPr kumimoji="0" lang="zh-CN" altLang="en-US" sz="12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4978400" y="4902644"/>
            <a:ext cx="22352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</a:rPr>
              <a:t>标题数字等都可以通过点击和重新输入进行更改，顶部“开始”面板中可以对字体、字号、颜色、行距等进行修改。</a:t>
            </a:r>
            <a:endParaRPr kumimoji="0" lang="zh-CN" altLang="en-US" sz="12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31" name="文本占位符 44"/>
          <p:cNvSpPr>
            <a:spLocks noGrp="1"/>
          </p:cNvSpPr>
          <p:nvPr>
            <p:ph type="body" sz="quarter" idx="10"/>
          </p:nvPr>
        </p:nvSpPr>
        <p:spPr>
          <a:xfrm>
            <a:off x="959060" y="250634"/>
            <a:ext cx="2686251" cy="590931"/>
          </a:xfrm>
        </p:spPr>
        <p:txBody>
          <a:bodyPr/>
          <a:lstStyle/>
          <a:p>
            <a:r>
              <a:rPr lang="zh-CN" altLang="en-US" dirty="0"/>
              <a:t>经验教训</a:t>
            </a:r>
          </a:p>
        </p:txBody>
      </p:sp>
      <p:sp>
        <p:nvSpPr>
          <p:cNvPr id="32" name="矩形 31"/>
          <p:cNvSpPr/>
          <p:nvPr/>
        </p:nvSpPr>
        <p:spPr>
          <a:xfrm>
            <a:off x="777449" y="2397335"/>
            <a:ext cx="228620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</a:rPr>
              <a:t>Add Your Text</a:t>
            </a:r>
          </a:p>
        </p:txBody>
      </p:sp>
      <p:sp>
        <p:nvSpPr>
          <p:cNvPr id="33" name="矩形 32"/>
          <p:cNvSpPr/>
          <p:nvPr/>
        </p:nvSpPr>
        <p:spPr>
          <a:xfrm>
            <a:off x="9147602" y="2397335"/>
            <a:ext cx="228620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Add Your Text</a:t>
            </a:r>
          </a:p>
        </p:txBody>
      </p:sp>
      <p:sp>
        <p:nvSpPr>
          <p:cNvPr id="35" name="矩形 34"/>
          <p:cNvSpPr/>
          <p:nvPr/>
        </p:nvSpPr>
        <p:spPr>
          <a:xfrm>
            <a:off x="4948573" y="4440979"/>
            <a:ext cx="228620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Add Your Text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92ECEFD-6CDB-0048-BC9C-FEE85962556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6730506" y="13069252"/>
            <a:ext cx="343044" cy="37959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TW" smtClean="0"/>
              <a:t>16</a:t>
            </a:fld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060949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图表 9"/>
          <p:cNvGraphicFramePr/>
          <p:nvPr>
            <p:extLst>
              <p:ext uri="{D42A27DB-BD31-4B8C-83A1-F6EECF244321}">
                <p14:modId xmlns:p14="http://schemas.microsoft.com/office/powerpoint/2010/main" val="4081241017"/>
              </p:ext>
            </p:extLst>
          </p:nvPr>
        </p:nvGraphicFramePr>
        <p:xfrm>
          <a:off x="-548640" y="974302"/>
          <a:ext cx="7719461" cy="56575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2" name="平行四边形 11"/>
          <p:cNvSpPr/>
          <p:nvPr/>
        </p:nvSpPr>
        <p:spPr>
          <a:xfrm>
            <a:off x="6983188" y="1270534"/>
            <a:ext cx="4852284" cy="833433"/>
          </a:xfrm>
          <a:prstGeom prst="parallelogram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TEXT</a:t>
            </a:r>
            <a:endParaRPr kumimoji="0" lang="zh-CN" altLang="en-US" sz="40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7012064" y="2377440"/>
            <a:ext cx="721895" cy="72189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7012064" y="3715351"/>
            <a:ext cx="721895" cy="7218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7012064" y="5053262"/>
            <a:ext cx="721895" cy="72189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7733959" y="2377440"/>
            <a:ext cx="30572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点击此处添加标题</a:t>
            </a:r>
          </a:p>
        </p:txBody>
      </p:sp>
      <p:sp>
        <p:nvSpPr>
          <p:cNvPr id="18" name="矩形 17"/>
          <p:cNvSpPr/>
          <p:nvPr/>
        </p:nvSpPr>
        <p:spPr>
          <a:xfrm>
            <a:off x="7733959" y="3715351"/>
            <a:ext cx="30572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点击此处添加标题</a:t>
            </a:r>
          </a:p>
        </p:txBody>
      </p:sp>
      <p:sp>
        <p:nvSpPr>
          <p:cNvPr id="19" name="矩形 18"/>
          <p:cNvSpPr/>
          <p:nvPr/>
        </p:nvSpPr>
        <p:spPr>
          <a:xfrm>
            <a:off x="7733959" y="5068699"/>
            <a:ext cx="30572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点击此处添加标题</a:t>
            </a:r>
          </a:p>
        </p:txBody>
      </p:sp>
      <p:sp>
        <p:nvSpPr>
          <p:cNvPr id="20" name="文本框 8"/>
          <p:cNvSpPr txBox="1"/>
          <p:nvPr/>
        </p:nvSpPr>
        <p:spPr>
          <a:xfrm>
            <a:off x="7733959" y="2862420"/>
            <a:ext cx="4123079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标题数字等都可以通过点击和重新输入进行更改，顶部“开始”面板中可以对字体、字号、颜色、行距等进行修改。建议正文</a:t>
            </a: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10-16</a:t>
            </a: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号字，</a:t>
            </a: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1.3</a:t>
            </a: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倍字间距。</a:t>
            </a:r>
          </a:p>
        </p:txBody>
      </p:sp>
      <p:sp>
        <p:nvSpPr>
          <p:cNvPr id="21" name="文本框 8"/>
          <p:cNvSpPr txBox="1"/>
          <p:nvPr/>
        </p:nvSpPr>
        <p:spPr>
          <a:xfrm>
            <a:off x="7733959" y="4217452"/>
            <a:ext cx="4123079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标题数字等都可以通过点击和重新输入进行更改，顶部“开始”面板中可以对字体、字号、颜色、行距等进行修改。建议正文</a:t>
            </a: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10-16</a:t>
            </a: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号字，</a:t>
            </a: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1.3</a:t>
            </a: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倍字间距。</a:t>
            </a:r>
          </a:p>
        </p:txBody>
      </p:sp>
      <p:sp>
        <p:nvSpPr>
          <p:cNvPr id="22" name="文本框 8"/>
          <p:cNvSpPr txBox="1"/>
          <p:nvPr/>
        </p:nvSpPr>
        <p:spPr>
          <a:xfrm>
            <a:off x="7733959" y="5606085"/>
            <a:ext cx="4123079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标题数字等都可以通过点击和重新输入进行更改，顶部“开始”面板中可以对字体、字号、颜色、行距等进行修改。建议正文</a:t>
            </a: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10-16</a:t>
            </a: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号字，</a:t>
            </a: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1.3</a:t>
            </a: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倍字间距。</a:t>
            </a:r>
          </a:p>
        </p:txBody>
      </p:sp>
      <p:sp>
        <p:nvSpPr>
          <p:cNvPr id="23" name="文本占位符 44"/>
          <p:cNvSpPr>
            <a:spLocks noGrp="1"/>
          </p:cNvSpPr>
          <p:nvPr>
            <p:ph type="body" sz="quarter" idx="10"/>
          </p:nvPr>
        </p:nvSpPr>
        <p:spPr>
          <a:xfrm>
            <a:off x="959060" y="250634"/>
            <a:ext cx="2686251" cy="590931"/>
          </a:xfrm>
        </p:spPr>
        <p:txBody>
          <a:bodyPr/>
          <a:lstStyle/>
          <a:p>
            <a:r>
              <a:rPr lang="zh-CN" altLang="en-US" dirty="0"/>
              <a:t>经验教训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FD8530C-D983-7C4A-AF0C-550B6787B3C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6730506" y="13069252"/>
            <a:ext cx="343044" cy="37959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TW" smtClean="0"/>
              <a:t>17</a:t>
            </a:fld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073902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quarter" idx="11"/>
          </p:nvPr>
        </p:nvSpPr>
        <p:spPr>
          <a:xfrm>
            <a:off x="4434171" y="4468098"/>
            <a:ext cx="3323657" cy="1089529"/>
          </a:xfrm>
        </p:spPr>
        <p:txBody>
          <a:bodyPr/>
          <a:lstStyle/>
          <a:p>
            <a:pPr lvl="0"/>
            <a:r>
              <a:rPr lang="en-US" altLang="zh-CN" kern="0" dirty="0"/>
              <a:t>Part 4</a:t>
            </a:r>
            <a:endParaRPr lang="zh-CN" altLang="en-US" kern="0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2"/>
          </p:nvPr>
        </p:nvSpPr>
        <p:spPr>
          <a:xfrm>
            <a:off x="3327399" y="5603971"/>
            <a:ext cx="5537200" cy="1006429"/>
          </a:xfrm>
        </p:spPr>
        <p:txBody>
          <a:bodyPr/>
          <a:lstStyle/>
          <a:p>
            <a:pPr lvl="0"/>
            <a:r>
              <a:rPr lang="zh-CN" altLang="en-US" kern="0" dirty="0"/>
              <a:t>新年计划</a:t>
            </a:r>
          </a:p>
        </p:txBody>
      </p:sp>
    </p:spTree>
    <p:extLst>
      <p:ext uri="{BB962C8B-B14F-4D97-AF65-F5344CB8AC3E}">
        <p14:creationId xmlns:p14="http://schemas.microsoft.com/office/powerpoint/2010/main" val="1402986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20"/>
          <p:cNvSpPr txBox="1"/>
          <p:nvPr/>
        </p:nvSpPr>
        <p:spPr>
          <a:xfrm>
            <a:off x="334963" y="2367171"/>
            <a:ext cx="2145908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66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</a:rPr>
              <a:t>Time</a:t>
            </a:r>
          </a:p>
          <a:p>
            <a:pPr marL="0" marR="0" lvl="0" indent="0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66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</a:rPr>
              <a:t>Line</a:t>
            </a:r>
            <a:endParaRPr kumimoji="0" lang="zh-CN" altLang="en-US" sz="6600" b="1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22" name="燕尾形 21"/>
          <p:cNvSpPr/>
          <p:nvPr/>
        </p:nvSpPr>
        <p:spPr>
          <a:xfrm>
            <a:off x="2698023" y="2367171"/>
            <a:ext cx="767072" cy="2123658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sp>
        <p:nvSpPr>
          <p:cNvPr id="40" name="燕尾形 39"/>
          <p:cNvSpPr/>
          <p:nvPr/>
        </p:nvSpPr>
        <p:spPr>
          <a:xfrm>
            <a:off x="3416300" y="2362200"/>
            <a:ext cx="767072" cy="2123658"/>
          </a:xfrm>
          <a:prstGeom prst="chevron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sp>
        <p:nvSpPr>
          <p:cNvPr id="41" name="燕尾形 40"/>
          <p:cNvSpPr/>
          <p:nvPr/>
        </p:nvSpPr>
        <p:spPr>
          <a:xfrm>
            <a:off x="4140200" y="2362200"/>
            <a:ext cx="767072" cy="2123658"/>
          </a:xfrm>
          <a:prstGeom prst="chevron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sp>
        <p:nvSpPr>
          <p:cNvPr id="42" name="燕尾形 41"/>
          <p:cNvSpPr/>
          <p:nvPr/>
        </p:nvSpPr>
        <p:spPr>
          <a:xfrm>
            <a:off x="4864100" y="2362200"/>
            <a:ext cx="767072" cy="2123658"/>
          </a:xfrm>
          <a:prstGeom prst="chevron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sp>
        <p:nvSpPr>
          <p:cNvPr id="43" name="燕尾形 42"/>
          <p:cNvSpPr/>
          <p:nvPr/>
        </p:nvSpPr>
        <p:spPr>
          <a:xfrm>
            <a:off x="5588000" y="2362200"/>
            <a:ext cx="767072" cy="2123658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sp>
        <p:nvSpPr>
          <p:cNvPr id="44" name="燕尾形 43"/>
          <p:cNvSpPr/>
          <p:nvPr/>
        </p:nvSpPr>
        <p:spPr>
          <a:xfrm>
            <a:off x="6311900" y="2362200"/>
            <a:ext cx="767072" cy="2123658"/>
          </a:xfrm>
          <a:prstGeom prst="chevron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sp>
        <p:nvSpPr>
          <p:cNvPr id="45" name="燕尾形 44"/>
          <p:cNvSpPr/>
          <p:nvPr/>
        </p:nvSpPr>
        <p:spPr>
          <a:xfrm>
            <a:off x="7035800" y="2362200"/>
            <a:ext cx="767072" cy="2123658"/>
          </a:xfrm>
          <a:prstGeom prst="chevron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sp>
        <p:nvSpPr>
          <p:cNvPr id="46" name="燕尾形 45"/>
          <p:cNvSpPr/>
          <p:nvPr/>
        </p:nvSpPr>
        <p:spPr>
          <a:xfrm>
            <a:off x="7759700" y="2362200"/>
            <a:ext cx="767072" cy="2123658"/>
          </a:xfrm>
          <a:prstGeom prst="chevron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sp>
        <p:nvSpPr>
          <p:cNvPr id="47" name="燕尾形 46"/>
          <p:cNvSpPr/>
          <p:nvPr/>
        </p:nvSpPr>
        <p:spPr>
          <a:xfrm>
            <a:off x="8483600" y="2362200"/>
            <a:ext cx="767072" cy="2123658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sp>
        <p:nvSpPr>
          <p:cNvPr id="48" name="燕尾形 47"/>
          <p:cNvSpPr/>
          <p:nvPr/>
        </p:nvSpPr>
        <p:spPr>
          <a:xfrm>
            <a:off x="9207500" y="2362200"/>
            <a:ext cx="767072" cy="2123658"/>
          </a:xfrm>
          <a:prstGeom prst="chevron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sp>
        <p:nvSpPr>
          <p:cNvPr id="49" name="燕尾形 48"/>
          <p:cNvSpPr/>
          <p:nvPr/>
        </p:nvSpPr>
        <p:spPr>
          <a:xfrm>
            <a:off x="9931400" y="2362200"/>
            <a:ext cx="767072" cy="2123658"/>
          </a:xfrm>
          <a:prstGeom prst="chevron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sp>
        <p:nvSpPr>
          <p:cNvPr id="50" name="燕尾形 49"/>
          <p:cNvSpPr/>
          <p:nvPr/>
        </p:nvSpPr>
        <p:spPr>
          <a:xfrm>
            <a:off x="10655300" y="2362200"/>
            <a:ext cx="767072" cy="2123658"/>
          </a:xfrm>
          <a:prstGeom prst="chevron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2480871" y="4495800"/>
            <a:ext cx="98616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</a:rPr>
              <a:t>2015</a:t>
            </a:r>
            <a:endParaRPr kumimoji="0" lang="zh-CN" altLang="en-US" sz="2800" b="1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</a:endParaRPr>
          </a:p>
        </p:txBody>
      </p:sp>
      <p:sp>
        <p:nvSpPr>
          <p:cNvPr id="52" name="文本框 8"/>
          <p:cNvSpPr txBox="1"/>
          <p:nvPr/>
        </p:nvSpPr>
        <p:spPr>
          <a:xfrm>
            <a:off x="2480871" y="4980780"/>
            <a:ext cx="242640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标题数字等都可以通过点击和重新输入进行更改，顶部“开始”面板中可以对字体、字号、颜色、行距等进行修改。建议正文</a:t>
            </a: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10-16</a:t>
            </a: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号字，</a:t>
            </a: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1.3</a:t>
            </a: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倍字间距。</a:t>
            </a:r>
          </a:p>
        </p:txBody>
      </p:sp>
      <p:sp>
        <p:nvSpPr>
          <p:cNvPr id="57" name="矩形 56"/>
          <p:cNvSpPr/>
          <p:nvPr/>
        </p:nvSpPr>
        <p:spPr>
          <a:xfrm>
            <a:off x="8289343" y="4495800"/>
            <a:ext cx="98616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</a:rPr>
              <a:t>2017</a:t>
            </a:r>
            <a:endParaRPr kumimoji="0" lang="zh-CN" altLang="en-US" sz="2800" b="1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</a:endParaRPr>
          </a:p>
        </p:txBody>
      </p:sp>
      <p:sp>
        <p:nvSpPr>
          <p:cNvPr id="58" name="文本框 8"/>
          <p:cNvSpPr txBox="1"/>
          <p:nvPr/>
        </p:nvSpPr>
        <p:spPr>
          <a:xfrm>
            <a:off x="8289343" y="4980780"/>
            <a:ext cx="242640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标题数字等都可以通过点击和重新输入进行更改，顶部“开始”面板中可以对字体、字号、颜色、行距等进行修改。建议正文</a:t>
            </a: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10-16</a:t>
            </a: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号字，</a:t>
            </a: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1.3</a:t>
            </a: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倍字间距。</a:t>
            </a:r>
          </a:p>
        </p:txBody>
      </p:sp>
      <p:sp>
        <p:nvSpPr>
          <p:cNvPr id="59" name="矩形 58"/>
          <p:cNvSpPr/>
          <p:nvPr/>
        </p:nvSpPr>
        <p:spPr>
          <a:xfrm>
            <a:off x="5455077" y="906008"/>
            <a:ext cx="98616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</a:rPr>
              <a:t>2016</a:t>
            </a:r>
            <a:endParaRPr kumimoji="0" lang="zh-CN" altLang="en-US" sz="2800" b="1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</a:endParaRPr>
          </a:p>
        </p:txBody>
      </p:sp>
      <p:sp>
        <p:nvSpPr>
          <p:cNvPr id="60" name="文本框 8"/>
          <p:cNvSpPr txBox="1"/>
          <p:nvPr/>
        </p:nvSpPr>
        <p:spPr>
          <a:xfrm>
            <a:off x="5455077" y="1390988"/>
            <a:ext cx="242640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标题数字等都可以通过点击和重新输入进行更改，顶部“开始”面板中可以对字体、字号、颜色、行距等进行修改。建议正文</a:t>
            </a: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10-16</a:t>
            </a: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号字，</a:t>
            </a: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1.3</a:t>
            </a: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倍字间距。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0"/>
          </p:nvPr>
        </p:nvSpPr>
        <p:spPr>
          <a:xfrm>
            <a:off x="968786" y="250634"/>
            <a:ext cx="2686251" cy="590931"/>
          </a:xfrm>
        </p:spPr>
        <p:txBody>
          <a:bodyPr/>
          <a:lstStyle/>
          <a:p>
            <a:pPr lvl="0"/>
            <a:r>
              <a:rPr lang="zh-CN" altLang="en-US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新年计划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EBD113B-D026-CE44-848D-6314388C053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6730506" y="13069252"/>
            <a:ext cx="343044" cy="37959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TW" smtClean="0"/>
              <a:t>19</a:t>
            </a:fld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630324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DCF7E3C-5784-224C-BAC8-DC7D2EE4937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CB796B-B060-CC46-BC13-DC06DADBB16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AF813F-FB1A-8D40-9ABC-6872BB44C9F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C28F55-357C-634B-A5B1-9DBD720B1A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297DF9E-2002-864B-A362-F254CD9B6A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C9FDA7E-1D5F-ED44-A0CE-E27BCA7FD0F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ADAE168-D851-2943-921A-48616044662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4F5958B-C4B5-2740-A347-14939AC427F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FFAD7D9-1554-7B47-9A83-67271EB627A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C6FD707-759A-8145-B2D5-458018FD144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506619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燕尾形 7"/>
          <p:cNvSpPr/>
          <p:nvPr/>
        </p:nvSpPr>
        <p:spPr>
          <a:xfrm>
            <a:off x="334963" y="2367171"/>
            <a:ext cx="767072" cy="2123658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sp>
        <p:nvSpPr>
          <p:cNvPr id="9" name="燕尾形 8"/>
          <p:cNvSpPr/>
          <p:nvPr/>
        </p:nvSpPr>
        <p:spPr>
          <a:xfrm>
            <a:off x="1053240" y="2362200"/>
            <a:ext cx="767072" cy="2123658"/>
          </a:xfrm>
          <a:prstGeom prst="chevron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sp>
        <p:nvSpPr>
          <p:cNvPr id="10" name="燕尾形 9"/>
          <p:cNvSpPr/>
          <p:nvPr/>
        </p:nvSpPr>
        <p:spPr>
          <a:xfrm>
            <a:off x="1777140" y="2362200"/>
            <a:ext cx="767072" cy="2123658"/>
          </a:xfrm>
          <a:prstGeom prst="chevron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sp>
        <p:nvSpPr>
          <p:cNvPr id="11" name="燕尾形 10"/>
          <p:cNvSpPr/>
          <p:nvPr/>
        </p:nvSpPr>
        <p:spPr>
          <a:xfrm>
            <a:off x="2501040" y="2362200"/>
            <a:ext cx="767072" cy="2123658"/>
          </a:xfrm>
          <a:prstGeom prst="chevron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sp>
        <p:nvSpPr>
          <p:cNvPr id="12" name="燕尾形 11"/>
          <p:cNvSpPr/>
          <p:nvPr/>
        </p:nvSpPr>
        <p:spPr>
          <a:xfrm>
            <a:off x="3224940" y="2362200"/>
            <a:ext cx="767072" cy="2123658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sp>
        <p:nvSpPr>
          <p:cNvPr id="13" name="燕尾形 12"/>
          <p:cNvSpPr/>
          <p:nvPr/>
        </p:nvSpPr>
        <p:spPr>
          <a:xfrm>
            <a:off x="3948840" y="2362200"/>
            <a:ext cx="767072" cy="2123658"/>
          </a:xfrm>
          <a:prstGeom prst="chevron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sp>
        <p:nvSpPr>
          <p:cNvPr id="14" name="燕尾形 13"/>
          <p:cNvSpPr/>
          <p:nvPr/>
        </p:nvSpPr>
        <p:spPr>
          <a:xfrm>
            <a:off x="4672740" y="2362200"/>
            <a:ext cx="767072" cy="2123658"/>
          </a:xfrm>
          <a:prstGeom prst="chevron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sp>
        <p:nvSpPr>
          <p:cNvPr id="15" name="燕尾形 14"/>
          <p:cNvSpPr/>
          <p:nvPr/>
        </p:nvSpPr>
        <p:spPr>
          <a:xfrm>
            <a:off x="5396640" y="2362200"/>
            <a:ext cx="767072" cy="2123658"/>
          </a:xfrm>
          <a:prstGeom prst="chevron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sp>
        <p:nvSpPr>
          <p:cNvPr id="16" name="燕尾形 15"/>
          <p:cNvSpPr/>
          <p:nvPr/>
        </p:nvSpPr>
        <p:spPr>
          <a:xfrm>
            <a:off x="6120540" y="2362200"/>
            <a:ext cx="767072" cy="2123658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sp>
        <p:nvSpPr>
          <p:cNvPr id="17" name="燕尾形 16"/>
          <p:cNvSpPr/>
          <p:nvPr/>
        </p:nvSpPr>
        <p:spPr>
          <a:xfrm>
            <a:off x="6844440" y="2362200"/>
            <a:ext cx="767072" cy="2123658"/>
          </a:xfrm>
          <a:prstGeom prst="chevron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sp>
        <p:nvSpPr>
          <p:cNvPr id="18" name="燕尾形 17"/>
          <p:cNvSpPr/>
          <p:nvPr/>
        </p:nvSpPr>
        <p:spPr>
          <a:xfrm>
            <a:off x="7568340" y="2362200"/>
            <a:ext cx="767072" cy="2123658"/>
          </a:xfrm>
          <a:prstGeom prst="chevron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sp>
        <p:nvSpPr>
          <p:cNvPr id="19" name="燕尾形 18"/>
          <p:cNvSpPr/>
          <p:nvPr/>
        </p:nvSpPr>
        <p:spPr>
          <a:xfrm>
            <a:off x="8292240" y="2362200"/>
            <a:ext cx="767072" cy="2123658"/>
          </a:xfrm>
          <a:prstGeom prst="chevron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sp>
        <p:nvSpPr>
          <p:cNvPr id="20" name="燕尾形 19"/>
          <p:cNvSpPr/>
          <p:nvPr/>
        </p:nvSpPr>
        <p:spPr>
          <a:xfrm>
            <a:off x="9059312" y="2362200"/>
            <a:ext cx="767072" cy="2123658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331835" y="4495800"/>
            <a:ext cx="98616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</a:rPr>
              <a:t>2018</a:t>
            </a:r>
            <a:endParaRPr kumimoji="0" lang="zh-CN" altLang="en-US" sz="2800" b="1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</a:endParaRPr>
          </a:p>
        </p:txBody>
      </p:sp>
      <p:sp>
        <p:nvSpPr>
          <p:cNvPr id="25" name="文本框 8"/>
          <p:cNvSpPr txBox="1"/>
          <p:nvPr/>
        </p:nvSpPr>
        <p:spPr>
          <a:xfrm>
            <a:off x="331835" y="4980780"/>
            <a:ext cx="242640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标题数字等都可以通过点击和重新输入进行更改，顶部“开始”面板中可以对字体、字号、颜色、行距等进行修改。建议正文</a:t>
            </a: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10-16</a:t>
            </a: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号字，</a:t>
            </a: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1.3</a:t>
            </a: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倍字间距。</a:t>
            </a:r>
          </a:p>
        </p:txBody>
      </p:sp>
      <p:sp>
        <p:nvSpPr>
          <p:cNvPr id="26" name="矩形 25"/>
          <p:cNvSpPr/>
          <p:nvPr/>
        </p:nvSpPr>
        <p:spPr>
          <a:xfrm>
            <a:off x="6140307" y="4495800"/>
            <a:ext cx="98616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</a:rPr>
              <a:t>2020</a:t>
            </a:r>
            <a:endParaRPr kumimoji="0" lang="zh-CN" altLang="en-US" sz="2800" b="1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</a:endParaRPr>
          </a:p>
        </p:txBody>
      </p:sp>
      <p:sp>
        <p:nvSpPr>
          <p:cNvPr id="27" name="文本框 8"/>
          <p:cNvSpPr txBox="1"/>
          <p:nvPr/>
        </p:nvSpPr>
        <p:spPr>
          <a:xfrm>
            <a:off x="6140307" y="4980780"/>
            <a:ext cx="242640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标题数字等都可以通过点击和重新输入进行更改，顶部“开始”面板中可以对字体、字号、颜色、行距等进行修改。建议正文</a:t>
            </a: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10-16</a:t>
            </a: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号字，</a:t>
            </a: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1.3</a:t>
            </a: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倍字间距。</a:t>
            </a:r>
          </a:p>
        </p:txBody>
      </p:sp>
      <p:sp>
        <p:nvSpPr>
          <p:cNvPr id="28" name="矩形 27"/>
          <p:cNvSpPr/>
          <p:nvPr/>
        </p:nvSpPr>
        <p:spPr>
          <a:xfrm>
            <a:off x="3224940" y="906008"/>
            <a:ext cx="98616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</a:rPr>
              <a:t>2019</a:t>
            </a:r>
            <a:endParaRPr kumimoji="0" lang="zh-CN" altLang="en-US" sz="2800" b="1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</a:endParaRPr>
          </a:p>
        </p:txBody>
      </p:sp>
      <p:sp>
        <p:nvSpPr>
          <p:cNvPr id="29" name="文本框 8"/>
          <p:cNvSpPr txBox="1"/>
          <p:nvPr/>
        </p:nvSpPr>
        <p:spPr>
          <a:xfrm>
            <a:off x="3224940" y="1390988"/>
            <a:ext cx="242640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标题数字等都可以通过点击和重新输入进行更改，顶部“开始”面板中可以对字体、字号、颜色、行距等进行修改。建议正文</a:t>
            </a: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10-16</a:t>
            </a: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号字，</a:t>
            </a: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1.3</a:t>
            </a: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倍字间距。</a:t>
            </a:r>
          </a:p>
        </p:txBody>
      </p:sp>
      <p:sp>
        <p:nvSpPr>
          <p:cNvPr id="30" name="文本框 29"/>
          <p:cNvSpPr txBox="1"/>
          <p:nvPr/>
        </p:nvSpPr>
        <p:spPr>
          <a:xfrm>
            <a:off x="9901769" y="2967335"/>
            <a:ext cx="203132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54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</a:rPr>
              <a:t>NEXT</a:t>
            </a:r>
            <a:endParaRPr kumimoji="0" lang="zh-CN" altLang="en-US" sz="5400" b="1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32" name="文本占位符 8"/>
          <p:cNvSpPr>
            <a:spLocks noGrp="1"/>
          </p:cNvSpPr>
          <p:nvPr>
            <p:ph type="body" sz="quarter" idx="10"/>
          </p:nvPr>
        </p:nvSpPr>
        <p:spPr>
          <a:xfrm>
            <a:off x="968786" y="250634"/>
            <a:ext cx="2686251" cy="590931"/>
          </a:xfrm>
        </p:spPr>
        <p:txBody>
          <a:bodyPr/>
          <a:lstStyle/>
          <a:p>
            <a:pPr lvl="0"/>
            <a:r>
              <a:rPr lang="zh-CN" altLang="en-US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新年计划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9394166-79ED-324F-8AED-FD39F3B7104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6730506" y="13069252"/>
            <a:ext cx="343044" cy="37959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TW" smtClean="0"/>
              <a:t>20</a:t>
            </a:fld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679449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334963" y="3428999"/>
            <a:ext cx="11522075" cy="154726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500" r="12500"/>
          <a:stretch/>
        </p:blipFill>
        <p:spPr>
          <a:xfrm>
            <a:off x="831411" y="1275711"/>
            <a:ext cx="6710685" cy="5033014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7705725" y="2858274"/>
            <a:ext cx="30572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点击此处添加标题</a:t>
            </a:r>
          </a:p>
        </p:txBody>
      </p:sp>
      <p:sp>
        <p:nvSpPr>
          <p:cNvPr id="13" name="矩形 12"/>
          <p:cNvSpPr/>
          <p:nvPr/>
        </p:nvSpPr>
        <p:spPr>
          <a:xfrm>
            <a:off x="7714972" y="3578259"/>
            <a:ext cx="3893095" cy="12487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标题数字等都可以通过点击和重新输入进行更改，顶部“开始”面板中可以对字体、字号、颜色、行距等进行修改。建议正文</a:t>
            </a: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10-16</a:t>
            </a: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号字，</a:t>
            </a: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1.3</a:t>
            </a: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倍字间距。</a:t>
            </a:r>
          </a:p>
        </p:txBody>
      </p:sp>
      <p:sp>
        <p:nvSpPr>
          <p:cNvPr id="14" name="矩形 13"/>
          <p:cNvSpPr/>
          <p:nvPr/>
        </p:nvSpPr>
        <p:spPr>
          <a:xfrm>
            <a:off x="7714972" y="5026658"/>
            <a:ext cx="3893095" cy="12741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</a:rPr>
              <a:t>标题数字等都可以通过点击和重新输入进行更改，顶部“开始”面板中可以对字体、字号、颜色、行距等进行修改。建议正文</a:t>
            </a: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</a:rPr>
              <a:t>10-16</a:t>
            </a: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</a:rPr>
              <a:t>号字，</a:t>
            </a: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</a:rPr>
              <a:t>1.3</a:t>
            </a: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</a:rPr>
              <a:t>倍字间距。</a:t>
            </a:r>
          </a:p>
        </p:txBody>
      </p:sp>
      <p:sp>
        <p:nvSpPr>
          <p:cNvPr id="15" name="文本占位符 8"/>
          <p:cNvSpPr>
            <a:spLocks noGrp="1"/>
          </p:cNvSpPr>
          <p:nvPr>
            <p:ph type="body" sz="quarter" idx="10"/>
          </p:nvPr>
        </p:nvSpPr>
        <p:spPr>
          <a:xfrm>
            <a:off x="949332" y="250634"/>
            <a:ext cx="2686251" cy="590931"/>
          </a:xfrm>
        </p:spPr>
        <p:txBody>
          <a:bodyPr/>
          <a:lstStyle/>
          <a:p>
            <a:pPr lvl="0"/>
            <a:r>
              <a:rPr lang="zh-CN" altLang="en-US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新年计划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FC55C45-B409-B242-B13A-E603326B48E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6730506" y="13069252"/>
            <a:ext cx="343044" cy="37959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TW" smtClean="0"/>
              <a:t>21</a:t>
            </a:fld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601089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356528" y="-2244295"/>
            <a:ext cx="11441772" cy="11441766"/>
          </a:xfrm>
          <a:prstGeom prst="ellipse">
            <a:avLst/>
          </a:prstGeom>
          <a:noFill/>
          <a:ln>
            <a:solidFill>
              <a:srgbClr val="D2A6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0" name="文本占位符 19"/>
          <p:cNvSpPr>
            <a:spLocks noGrp="1"/>
          </p:cNvSpPr>
          <p:nvPr>
            <p:ph type="body" sz="quarter" idx="11"/>
          </p:nvPr>
        </p:nvSpPr>
        <p:spPr>
          <a:xfrm>
            <a:off x="-648511" y="1123404"/>
            <a:ext cx="13489022" cy="2391424"/>
          </a:xfrm>
        </p:spPr>
        <p:txBody>
          <a:bodyPr/>
          <a:lstStyle/>
          <a:p>
            <a:r>
              <a:rPr lang="en-US" altLang="zh-CN" dirty="0"/>
              <a:t>Thanks</a:t>
            </a:r>
          </a:p>
        </p:txBody>
      </p:sp>
      <p:sp>
        <p:nvSpPr>
          <p:cNvPr id="22" name="文本占位符 21"/>
          <p:cNvSpPr>
            <a:spLocks noGrp="1"/>
          </p:cNvSpPr>
          <p:nvPr>
            <p:ph type="body" sz="quarter" idx="13"/>
          </p:nvPr>
        </p:nvSpPr>
        <p:spPr>
          <a:xfrm>
            <a:off x="3353733" y="3361134"/>
            <a:ext cx="5537200" cy="341632"/>
          </a:xfrm>
        </p:spPr>
        <p:txBody>
          <a:bodyPr/>
          <a:lstStyle/>
          <a:p>
            <a:r>
              <a:rPr lang="en-US" altLang="zh-CN" dirty="0"/>
              <a:t>PRESENTED BY OfficePLUS</a:t>
            </a:r>
          </a:p>
        </p:txBody>
      </p:sp>
    </p:spTree>
    <p:extLst>
      <p:ext uri="{BB962C8B-B14F-4D97-AF65-F5344CB8AC3E}">
        <p14:creationId xmlns:p14="http://schemas.microsoft.com/office/powerpoint/2010/main" val="1142628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60910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22033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2691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001541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29156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>
          <a:xfrm>
            <a:off x="4434171" y="4468098"/>
            <a:ext cx="3323657" cy="1089529"/>
          </a:xfrm>
        </p:spPr>
        <p:txBody>
          <a:bodyPr/>
          <a:lstStyle/>
          <a:p>
            <a:pPr lvl="0"/>
            <a:r>
              <a:rPr lang="en-US" altLang="zh-CN" kern="0" dirty="0"/>
              <a:t>Part 1</a:t>
            </a:r>
            <a:endParaRPr lang="zh-CN" altLang="en-US" kern="0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>
          <a:xfrm>
            <a:off x="3327399" y="5603971"/>
            <a:ext cx="5537200" cy="1006429"/>
          </a:xfrm>
        </p:spPr>
        <p:txBody>
          <a:bodyPr/>
          <a:lstStyle/>
          <a:p>
            <a:pPr lvl="0"/>
            <a:r>
              <a:rPr lang="zh-CN" altLang="en-US" kern="0" dirty="0"/>
              <a:t>工作回顧</a:t>
            </a:r>
          </a:p>
        </p:txBody>
      </p:sp>
    </p:spTree>
    <p:extLst>
      <p:ext uri="{BB962C8B-B14F-4D97-AF65-F5344CB8AC3E}">
        <p14:creationId xmlns:p14="http://schemas.microsoft.com/office/powerpoint/2010/main" val="1949685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组合 37"/>
          <p:cNvGrpSpPr/>
          <p:nvPr/>
        </p:nvGrpSpPr>
        <p:grpSpPr>
          <a:xfrm>
            <a:off x="370394" y="1391124"/>
            <a:ext cx="5761037" cy="722505"/>
            <a:chOff x="334963" y="1830680"/>
            <a:chExt cx="5761038" cy="722505"/>
          </a:xfrm>
        </p:grpSpPr>
        <p:sp>
          <p:nvSpPr>
            <p:cNvPr id="33" name="文本框 8"/>
            <p:cNvSpPr txBox="1"/>
            <p:nvPr/>
          </p:nvSpPr>
          <p:spPr>
            <a:xfrm>
              <a:off x="2149931" y="1830680"/>
              <a:ext cx="3946070" cy="7225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标题数字等都可以通过点击和重新输入进行更改，顶部“开始”面板中可以对字体、字号、颜色、行距等进行修改。建议正文</a:t>
              </a:r>
              <a:r>
                <a:rPr kumimoji="0" lang="en-US" altLang="zh-CN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10-16</a:t>
              </a:r>
              <a:r>
                <a:rPr kumimoji="0" lang="zh-CN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号字，</a:t>
              </a:r>
              <a:r>
                <a:rPr kumimoji="0" lang="en-US" altLang="zh-CN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1.3</a:t>
              </a:r>
              <a:r>
                <a:rPr kumimoji="0" lang="zh-CN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倍字间距。</a:t>
              </a:r>
            </a:p>
          </p:txBody>
        </p:sp>
        <p:sp>
          <p:nvSpPr>
            <p:cNvPr id="34" name="矩形 33"/>
            <p:cNvSpPr/>
            <p:nvPr/>
          </p:nvSpPr>
          <p:spPr>
            <a:xfrm>
              <a:off x="334963" y="1830680"/>
              <a:ext cx="1794038" cy="4508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</a:rPr>
                <a:t>2012 YEAR</a:t>
              </a:r>
              <a:endPara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370394" y="2789489"/>
            <a:ext cx="5761037" cy="722505"/>
            <a:chOff x="334963" y="1830680"/>
            <a:chExt cx="5761038" cy="722505"/>
          </a:xfrm>
        </p:grpSpPr>
        <p:sp>
          <p:nvSpPr>
            <p:cNvPr id="40" name="文本框 8"/>
            <p:cNvSpPr txBox="1"/>
            <p:nvPr/>
          </p:nvSpPr>
          <p:spPr>
            <a:xfrm>
              <a:off x="2149931" y="1830680"/>
              <a:ext cx="3946070" cy="7225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标题数字等都可以通过点击和重新输入进行更改，顶部“开始”面板中可以对字体、字号、颜色、行距等进行修改。建议正文</a:t>
              </a:r>
              <a:r>
                <a:rPr kumimoji="0" lang="en-US" altLang="zh-CN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10-16</a:t>
              </a:r>
              <a:r>
                <a:rPr kumimoji="0" lang="zh-CN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号字，</a:t>
              </a:r>
              <a:r>
                <a:rPr kumimoji="0" lang="en-US" altLang="zh-CN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1.3</a:t>
              </a:r>
              <a:r>
                <a:rPr kumimoji="0" lang="zh-CN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倍字间距。</a:t>
              </a:r>
            </a:p>
          </p:txBody>
        </p:sp>
        <p:sp>
          <p:nvSpPr>
            <p:cNvPr id="41" name="矩形 40"/>
            <p:cNvSpPr/>
            <p:nvPr/>
          </p:nvSpPr>
          <p:spPr>
            <a:xfrm>
              <a:off x="334963" y="1830680"/>
              <a:ext cx="1794038" cy="4508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</a:rPr>
                <a:t>2013 YEAR</a:t>
              </a:r>
              <a:endPara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370394" y="4187854"/>
            <a:ext cx="5761037" cy="722505"/>
            <a:chOff x="334963" y="1830680"/>
            <a:chExt cx="5761038" cy="722505"/>
          </a:xfrm>
        </p:grpSpPr>
        <p:sp>
          <p:nvSpPr>
            <p:cNvPr id="43" name="文本框 8"/>
            <p:cNvSpPr txBox="1"/>
            <p:nvPr/>
          </p:nvSpPr>
          <p:spPr>
            <a:xfrm>
              <a:off x="2149931" y="1830680"/>
              <a:ext cx="3946070" cy="7225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标题数字等都可以通过点击和重新输入进行更改，顶部“开始”面板中可以对字体、字号、颜色、行距等进行修改。建议正文</a:t>
              </a:r>
              <a:r>
                <a:rPr kumimoji="0" lang="en-US" altLang="zh-CN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10-16</a:t>
              </a:r>
              <a:r>
                <a:rPr kumimoji="0" lang="zh-CN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号字，</a:t>
              </a:r>
              <a:r>
                <a:rPr kumimoji="0" lang="en-US" altLang="zh-CN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1.3</a:t>
              </a:r>
              <a:r>
                <a:rPr kumimoji="0" lang="zh-CN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倍字间距。</a:t>
              </a:r>
            </a:p>
          </p:txBody>
        </p:sp>
        <p:sp>
          <p:nvSpPr>
            <p:cNvPr id="44" name="矩形 43"/>
            <p:cNvSpPr/>
            <p:nvPr/>
          </p:nvSpPr>
          <p:spPr>
            <a:xfrm>
              <a:off x="334963" y="1830680"/>
              <a:ext cx="1794038" cy="4508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</a:rPr>
                <a:t>2014 YEAR</a:t>
              </a:r>
              <a:endPara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370394" y="5586220"/>
            <a:ext cx="5761037" cy="722505"/>
            <a:chOff x="334963" y="1830680"/>
            <a:chExt cx="5761038" cy="722505"/>
          </a:xfrm>
        </p:grpSpPr>
        <p:sp>
          <p:nvSpPr>
            <p:cNvPr id="46" name="文本框 8"/>
            <p:cNvSpPr txBox="1"/>
            <p:nvPr/>
          </p:nvSpPr>
          <p:spPr>
            <a:xfrm>
              <a:off x="2149931" y="1830680"/>
              <a:ext cx="3946070" cy="7225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标题数字等都可以通过点击和重新输入进行更改，顶部“开始”面板中可以对字体、字号、颜色、行距等进行修改。建议正文</a:t>
              </a:r>
              <a:r>
                <a:rPr kumimoji="0" lang="en-US" altLang="zh-CN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10-16</a:t>
              </a:r>
              <a:r>
                <a:rPr kumimoji="0" lang="zh-CN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号字，</a:t>
              </a:r>
              <a:r>
                <a:rPr kumimoji="0" lang="en-US" altLang="zh-CN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1.3</a:t>
              </a:r>
              <a:r>
                <a:rPr kumimoji="0" lang="zh-CN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倍字间距。</a:t>
              </a:r>
            </a:p>
          </p:txBody>
        </p:sp>
        <p:sp>
          <p:nvSpPr>
            <p:cNvPr id="47" name="矩形 46"/>
            <p:cNvSpPr/>
            <p:nvPr/>
          </p:nvSpPr>
          <p:spPr>
            <a:xfrm>
              <a:off x="334963" y="1830680"/>
              <a:ext cx="1794038" cy="4508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</a:rPr>
                <a:t>2015 YEAR</a:t>
              </a:r>
              <a:endPara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</a:endParaRPr>
            </a:p>
          </p:txBody>
        </p:sp>
      </p:grpSp>
      <p:graphicFrame>
        <p:nvGraphicFramePr>
          <p:cNvPr id="50" name="图表 49"/>
          <p:cNvGraphicFramePr/>
          <p:nvPr>
            <p:extLst>
              <p:ext uri="{D42A27DB-BD31-4B8C-83A1-F6EECF244321}">
                <p14:modId xmlns:p14="http://schemas.microsoft.com/office/powerpoint/2010/main" val="3717587251"/>
              </p:ext>
            </p:extLst>
          </p:nvPr>
        </p:nvGraphicFramePr>
        <p:xfrm>
          <a:off x="5994503" y="890058"/>
          <a:ext cx="6713964" cy="580845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76" name="圆角矩形标注 75"/>
          <p:cNvSpPr/>
          <p:nvPr/>
        </p:nvSpPr>
        <p:spPr>
          <a:xfrm flipH="1">
            <a:off x="9580033" y="915857"/>
            <a:ext cx="1574800" cy="345733"/>
          </a:xfrm>
          <a:prstGeom prst="wedgeRoundRectCallout">
            <a:avLst>
              <a:gd name="adj1" fmla="val -33199"/>
              <a:gd name="adj2" fmla="val 82242"/>
              <a:gd name="adj3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Text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77" name="圆角矩形标注 76"/>
          <p:cNvSpPr/>
          <p:nvPr/>
        </p:nvSpPr>
        <p:spPr>
          <a:xfrm flipH="1">
            <a:off x="8500533" y="2312293"/>
            <a:ext cx="1574800" cy="345733"/>
          </a:xfrm>
          <a:prstGeom prst="wedgeRoundRectCallout">
            <a:avLst>
              <a:gd name="adj1" fmla="val -33199"/>
              <a:gd name="adj2" fmla="val 82242"/>
              <a:gd name="adj3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Text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78" name="圆角矩形标注 77"/>
          <p:cNvSpPr/>
          <p:nvPr/>
        </p:nvSpPr>
        <p:spPr>
          <a:xfrm flipH="1">
            <a:off x="7445266" y="3708729"/>
            <a:ext cx="1574800" cy="345733"/>
          </a:xfrm>
          <a:prstGeom prst="wedgeRoundRectCallout">
            <a:avLst>
              <a:gd name="adj1" fmla="val -33199"/>
              <a:gd name="adj2" fmla="val 82242"/>
              <a:gd name="adj3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Text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79" name="圆角矩形标注 78"/>
          <p:cNvSpPr/>
          <p:nvPr/>
        </p:nvSpPr>
        <p:spPr>
          <a:xfrm flipH="1">
            <a:off x="9351485" y="5105164"/>
            <a:ext cx="1574800" cy="345733"/>
          </a:xfrm>
          <a:prstGeom prst="wedgeRoundRectCallout">
            <a:avLst>
              <a:gd name="adj1" fmla="val -33199"/>
              <a:gd name="adj2" fmla="val 82242"/>
              <a:gd name="adj3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Text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>
          <a:xfrm>
            <a:off x="978512" y="250634"/>
            <a:ext cx="2686251" cy="590931"/>
          </a:xfrm>
        </p:spPr>
        <p:txBody>
          <a:bodyPr/>
          <a:lstStyle/>
          <a:p>
            <a:pPr lvl="0"/>
            <a:r>
              <a:rPr lang="zh-CN" altLang="en-US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工作回顾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7D42C25-AFB9-F84A-A2B4-42E3EE198F9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6730506" y="13069252"/>
            <a:ext cx="343044" cy="37959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TW" smtClean="0"/>
              <a:t>4</a:t>
            </a:fld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955477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E4532A7-5C50-AE45-9A64-45A79AEDC1D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2487612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组合 22"/>
          <p:cNvGrpSpPr/>
          <p:nvPr/>
        </p:nvGrpSpPr>
        <p:grpSpPr>
          <a:xfrm>
            <a:off x="1553198" y="5245768"/>
            <a:ext cx="2633791" cy="789272"/>
            <a:chOff x="3106758" y="5245768"/>
            <a:chExt cx="1080231" cy="789272"/>
          </a:xfrm>
        </p:grpSpPr>
        <p:cxnSp>
          <p:nvCxnSpPr>
            <p:cNvPr id="19" name="直接连接符 18"/>
            <p:cNvCxnSpPr/>
            <p:nvPr/>
          </p:nvCxnSpPr>
          <p:spPr>
            <a:xfrm flipH="1">
              <a:off x="4071005" y="5245768"/>
              <a:ext cx="115984" cy="789272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 flipH="1">
              <a:off x="3106758" y="6035040"/>
              <a:ext cx="964247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组合 15"/>
          <p:cNvGrpSpPr/>
          <p:nvPr/>
        </p:nvGrpSpPr>
        <p:grpSpPr>
          <a:xfrm>
            <a:off x="2261901" y="1331354"/>
            <a:ext cx="7674544" cy="5116362"/>
            <a:chOff x="2032000" y="976531"/>
            <a:chExt cx="8128000" cy="5418667"/>
          </a:xfrm>
        </p:grpSpPr>
        <p:graphicFrame>
          <p:nvGraphicFramePr>
            <p:cNvPr id="12" name="图表 11"/>
            <p:cNvGraphicFramePr/>
            <p:nvPr>
              <p:extLst>
                <p:ext uri="{D42A27DB-BD31-4B8C-83A1-F6EECF244321}">
                  <p14:modId xmlns:p14="http://schemas.microsoft.com/office/powerpoint/2010/main" val="291332553"/>
                </p:ext>
              </p:extLst>
            </p:nvPr>
          </p:nvGraphicFramePr>
          <p:xfrm>
            <a:off x="2032000" y="976531"/>
            <a:ext cx="8128000" cy="541866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pic>
          <p:nvPicPr>
            <p:cNvPr id="15" name="图片 14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008776" y="1580436"/>
              <a:ext cx="4193980" cy="4144794"/>
            </a:xfrm>
            <a:custGeom>
              <a:avLst/>
              <a:gdLst>
                <a:gd name="connsiteX0" fmla="*/ 774000 w 1548000"/>
                <a:gd name="connsiteY0" fmla="*/ 0 h 1548000"/>
                <a:gd name="connsiteX1" fmla="*/ 1548000 w 1548000"/>
                <a:gd name="connsiteY1" fmla="*/ 774000 h 1548000"/>
                <a:gd name="connsiteX2" fmla="*/ 774000 w 1548000"/>
                <a:gd name="connsiteY2" fmla="*/ 1548000 h 1548000"/>
                <a:gd name="connsiteX3" fmla="*/ 0 w 1548000"/>
                <a:gd name="connsiteY3" fmla="*/ 774000 h 1548000"/>
                <a:gd name="connsiteX4" fmla="*/ 774000 w 1548000"/>
                <a:gd name="connsiteY4" fmla="*/ 0 h 154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48000" h="1548000">
                  <a:moveTo>
                    <a:pt x="774000" y="0"/>
                  </a:moveTo>
                  <a:cubicBezTo>
                    <a:pt x="1201468" y="0"/>
                    <a:pt x="1548000" y="346532"/>
                    <a:pt x="1548000" y="774000"/>
                  </a:cubicBezTo>
                  <a:cubicBezTo>
                    <a:pt x="1548000" y="1201468"/>
                    <a:pt x="1201468" y="1548000"/>
                    <a:pt x="774000" y="1548000"/>
                  </a:cubicBezTo>
                  <a:cubicBezTo>
                    <a:pt x="346532" y="1548000"/>
                    <a:pt x="0" y="1201468"/>
                    <a:pt x="0" y="774000"/>
                  </a:cubicBezTo>
                  <a:cubicBezTo>
                    <a:pt x="0" y="346532"/>
                    <a:pt x="346532" y="0"/>
                    <a:pt x="774000" y="0"/>
                  </a:cubicBezTo>
                  <a:close/>
                </a:path>
              </a:pathLst>
            </a:custGeom>
          </p:spPr>
        </p:pic>
      </p:grpSp>
      <p:sp>
        <p:nvSpPr>
          <p:cNvPr id="17" name="矩形 16"/>
          <p:cNvSpPr/>
          <p:nvPr/>
        </p:nvSpPr>
        <p:spPr>
          <a:xfrm>
            <a:off x="319735" y="1396915"/>
            <a:ext cx="4416594" cy="21236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66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</a:rPr>
              <a:t>我们的客户</a:t>
            </a:r>
            <a:endParaRPr kumimoji="0" lang="en-US" altLang="zh-CN" sz="6600" b="1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6600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</a:rPr>
              <a:t>满意</a:t>
            </a:r>
          </a:p>
        </p:txBody>
      </p:sp>
      <p:sp>
        <p:nvSpPr>
          <p:cNvPr id="24" name="矩形 23"/>
          <p:cNvSpPr/>
          <p:nvPr/>
        </p:nvSpPr>
        <p:spPr>
          <a:xfrm>
            <a:off x="1553198" y="5086406"/>
            <a:ext cx="187904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6600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</a:rPr>
              <a:t>73%</a:t>
            </a:r>
            <a:endParaRPr kumimoji="0" lang="zh-CN" altLang="en-US" sz="6600" b="1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</a:endParaRPr>
          </a:p>
        </p:txBody>
      </p:sp>
      <p:sp>
        <p:nvSpPr>
          <p:cNvPr id="25" name="文本框 8"/>
          <p:cNvSpPr txBox="1"/>
          <p:nvPr/>
        </p:nvSpPr>
        <p:spPr>
          <a:xfrm>
            <a:off x="9059477" y="3097643"/>
            <a:ext cx="2797561" cy="28657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	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标题数字等都可以通过点击和重新输入进行更改，顶部“开始”面板中可以对字体、字号、颜色、行距等进行修改。建议正文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10-16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号字，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1.3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倍字间距。标题数字等都可以通过点击和重新输入进行更改，顶部“开始”面板中可以对字体、字号、颜色、行距等进行修改。建议正文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10-16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号字，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1.3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倍字间距。</a:t>
            </a:r>
          </a:p>
        </p:txBody>
      </p:sp>
      <p:sp>
        <p:nvSpPr>
          <p:cNvPr id="26" name="矩形 25"/>
          <p:cNvSpPr/>
          <p:nvPr/>
        </p:nvSpPr>
        <p:spPr>
          <a:xfrm>
            <a:off x="8799791" y="2549394"/>
            <a:ext cx="3057247" cy="5972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</a:rPr>
              <a:t>点击此处添加标题</a:t>
            </a:r>
            <a:endParaRPr kumimoji="0" lang="en-US" altLang="zh-CN" sz="2800" b="1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</a:endParaRPr>
          </a:p>
        </p:txBody>
      </p:sp>
      <p:sp>
        <p:nvSpPr>
          <p:cNvPr id="21" name="文本占位符 4"/>
          <p:cNvSpPr>
            <a:spLocks noGrp="1"/>
          </p:cNvSpPr>
          <p:nvPr>
            <p:ph type="body" sz="quarter" idx="10"/>
          </p:nvPr>
        </p:nvSpPr>
        <p:spPr>
          <a:xfrm>
            <a:off x="968792" y="250634"/>
            <a:ext cx="2686251" cy="590931"/>
          </a:xfrm>
        </p:spPr>
        <p:txBody>
          <a:bodyPr/>
          <a:lstStyle/>
          <a:p>
            <a:pPr lvl="0"/>
            <a:r>
              <a:rPr lang="zh-CN" altLang="en-US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工作回顾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4F1BD34-C539-DF41-A39C-490BF40A413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6730506" y="13069252"/>
            <a:ext cx="343044" cy="37959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TW" smtClean="0"/>
              <a:t>6</a:t>
            </a:fld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856393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框 8"/>
          <p:cNvSpPr txBox="1"/>
          <p:nvPr/>
        </p:nvSpPr>
        <p:spPr>
          <a:xfrm>
            <a:off x="248985" y="2274465"/>
            <a:ext cx="3789615" cy="1212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标题数字等都可以通过点击和重新输入进行更改，顶部“开始”面板中可以对字体、字号、颜色、行距等进行修改。建议正文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10-16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号字，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1.3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倍字间距。正文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10-16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号字，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1.3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倍字间距。</a:t>
            </a:r>
          </a:p>
        </p:txBody>
      </p:sp>
      <p:sp>
        <p:nvSpPr>
          <p:cNvPr id="16" name="文本框 8"/>
          <p:cNvSpPr txBox="1"/>
          <p:nvPr/>
        </p:nvSpPr>
        <p:spPr>
          <a:xfrm>
            <a:off x="248985" y="3683752"/>
            <a:ext cx="3789615" cy="1212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标题数字等都可以通过点击和重新输入进行更改，顶部“开始”面板中可以对字体、字号、颜色、行距等进行修改。建议正文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10-16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号字，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1.3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倍字间距。正文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10-16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号字，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1.3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倍字间距。</a:t>
            </a:r>
          </a:p>
        </p:txBody>
      </p:sp>
      <p:sp>
        <p:nvSpPr>
          <p:cNvPr id="17" name="文本框 8"/>
          <p:cNvSpPr txBox="1"/>
          <p:nvPr/>
        </p:nvSpPr>
        <p:spPr>
          <a:xfrm>
            <a:off x="248985" y="5093039"/>
            <a:ext cx="3789615" cy="1212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标题数字等都可以通过点击和重新输入进行更改，顶部“开始”面板中可以对字体、字号、颜色、行距等进行修改。建议正文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10-16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号字，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1.3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倍字间距。正文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10-16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号字，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1.3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倍字间距。</a:t>
            </a:r>
          </a:p>
        </p:txBody>
      </p:sp>
      <p:sp>
        <p:nvSpPr>
          <p:cNvPr id="18" name="矩形 17"/>
          <p:cNvSpPr/>
          <p:nvPr/>
        </p:nvSpPr>
        <p:spPr>
          <a:xfrm>
            <a:off x="4494868" y="1193800"/>
            <a:ext cx="2446868" cy="5111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6941736" y="2274466"/>
            <a:ext cx="2446868" cy="40342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9388604" y="3344333"/>
            <a:ext cx="2446868" cy="296439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4856495" y="4527060"/>
            <a:ext cx="17236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Add Your Text</a:t>
            </a:r>
          </a:p>
        </p:txBody>
      </p:sp>
      <p:sp>
        <p:nvSpPr>
          <p:cNvPr id="29" name="矩形 28"/>
          <p:cNvSpPr/>
          <p:nvPr/>
        </p:nvSpPr>
        <p:spPr>
          <a:xfrm>
            <a:off x="7303363" y="4532866"/>
            <a:ext cx="17620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</a:rPr>
              <a:t>Add Your Text</a:t>
            </a:r>
          </a:p>
        </p:txBody>
      </p:sp>
      <p:sp>
        <p:nvSpPr>
          <p:cNvPr id="30" name="矩形 29"/>
          <p:cNvSpPr/>
          <p:nvPr/>
        </p:nvSpPr>
        <p:spPr>
          <a:xfrm>
            <a:off x="9750231" y="4527060"/>
            <a:ext cx="17620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</a:rPr>
              <a:t>Add Your Text</a:t>
            </a:r>
          </a:p>
        </p:txBody>
      </p:sp>
      <p:sp>
        <p:nvSpPr>
          <p:cNvPr id="31" name="文本框 8"/>
          <p:cNvSpPr txBox="1"/>
          <p:nvPr/>
        </p:nvSpPr>
        <p:spPr>
          <a:xfrm>
            <a:off x="4820731" y="4896392"/>
            <a:ext cx="1759377" cy="11926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标题数字等都可以通过点击和重新输入进行更改，顶部“开始”面板中可以对字体、字号、颜色、行距等进行修改。</a:t>
            </a:r>
          </a:p>
        </p:txBody>
      </p:sp>
      <p:sp>
        <p:nvSpPr>
          <p:cNvPr id="32" name="文本框 8"/>
          <p:cNvSpPr txBox="1"/>
          <p:nvPr/>
        </p:nvSpPr>
        <p:spPr>
          <a:xfrm>
            <a:off x="7283686" y="4896392"/>
            <a:ext cx="1759377" cy="11926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标题数字等都可以通过点击和重新输入进行更改，顶部“开始”面板中可以对字体、字号、颜色、行距等进行修改。</a:t>
            </a:r>
          </a:p>
        </p:txBody>
      </p:sp>
      <p:sp>
        <p:nvSpPr>
          <p:cNvPr id="33" name="文本框 8"/>
          <p:cNvSpPr txBox="1"/>
          <p:nvPr/>
        </p:nvSpPr>
        <p:spPr>
          <a:xfrm>
            <a:off x="9730554" y="4896392"/>
            <a:ext cx="1759377" cy="11926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标题数字等都可以通过点击和重新输入进行更改，顶部“开始”面板中可以对字体、字号、颜色、行距等进行修改。</a:t>
            </a:r>
          </a:p>
        </p:txBody>
      </p:sp>
      <p:sp>
        <p:nvSpPr>
          <p:cNvPr id="34" name="文本占位符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/>
            <a:r>
              <a:rPr lang="zh-CN" altLang="en-US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工作回顾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9A1FB5B-C857-AB4E-9932-9431E3B01A7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6730506" y="13069252"/>
            <a:ext cx="343044" cy="37959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TW" smtClean="0"/>
              <a:t>7</a:t>
            </a:fld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042269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平行四边形 13"/>
          <p:cNvSpPr/>
          <p:nvPr/>
        </p:nvSpPr>
        <p:spPr>
          <a:xfrm>
            <a:off x="5063065" y="1521545"/>
            <a:ext cx="6713139" cy="1009016"/>
          </a:xfrm>
          <a:prstGeom prst="parallelogram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Add Your Text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3516943" y="2421466"/>
            <a:ext cx="2736647" cy="315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99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ea"/>
                <a:ea typeface="+mj-ea"/>
              </a:rPr>
              <a:t>“</a:t>
            </a:r>
            <a:endParaRPr kumimoji="0" lang="zh-CN" altLang="en-US" sz="19900" b="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j-ea"/>
              <a:ea typeface="+mj-ea"/>
            </a:endParaRPr>
          </a:p>
        </p:txBody>
      </p:sp>
      <p:sp>
        <p:nvSpPr>
          <p:cNvPr id="19" name="文本框 8"/>
          <p:cNvSpPr txBox="1"/>
          <p:nvPr/>
        </p:nvSpPr>
        <p:spPr>
          <a:xfrm>
            <a:off x="5884333" y="3694894"/>
            <a:ext cx="5613400" cy="1966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标题数字等都可以通过点击和重新输入进行更改，顶部“开始”面板中可以对字体、字号、颜色、行距等进行修改。建议正文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10-16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号字，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1.3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倍字间距。</a:t>
            </a:r>
          </a:p>
        </p:txBody>
      </p:sp>
      <p:sp>
        <p:nvSpPr>
          <p:cNvPr id="15" name="文本占位符 4"/>
          <p:cNvSpPr>
            <a:spLocks noGrp="1"/>
          </p:cNvSpPr>
          <p:nvPr>
            <p:ph type="body" sz="quarter" idx="10"/>
          </p:nvPr>
        </p:nvSpPr>
        <p:spPr>
          <a:xfrm>
            <a:off x="968790" y="250634"/>
            <a:ext cx="2686251" cy="590931"/>
          </a:xfrm>
        </p:spPr>
        <p:txBody>
          <a:bodyPr/>
          <a:lstStyle/>
          <a:p>
            <a:pPr lvl="0"/>
            <a:r>
              <a:rPr lang="zh-CN" altLang="en-US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工作回顾</a:t>
            </a:r>
          </a:p>
        </p:txBody>
      </p:sp>
      <p:pic>
        <p:nvPicPr>
          <p:cNvPr id="16" name="图片 15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640190" y="1662618"/>
            <a:ext cx="3960000" cy="3913558"/>
          </a:xfrm>
          <a:custGeom>
            <a:avLst/>
            <a:gdLst>
              <a:gd name="connsiteX0" fmla="*/ 774000 w 1548000"/>
              <a:gd name="connsiteY0" fmla="*/ 0 h 1548000"/>
              <a:gd name="connsiteX1" fmla="*/ 1548000 w 1548000"/>
              <a:gd name="connsiteY1" fmla="*/ 774000 h 1548000"/>
              <a:gd name="connsiteX2" fmla="*/ 774000 w 1548000"/>
              <a:gd name="connsiteY2" fmla="*/ 1548000 h 1548000"/>
              <a:gd name="connsiteX3" fmla="*/ 0 w 1548000"/>
              <a:gd name="connsiteY3" fmla="*/ 774000 h 1548000"/>
              <a:gd name="connsiteX4" fmla="*/ 774000 w 1548000"/>
              <a:gd name="connsiteY4" fmla="*/ 0 h 154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48000" h="1548000">
                <a:moveTo>
                  <a:pt x="774000" y="0"/>
                </a:moveTo>
                <a:cubicBezTo>
                  <a:pt x="1201468" y="0"/>
                  <a:pt x="1548000" y="346532"/>
                  <a:pt x="1548000" y="774000"/>
                </a:cubicBezTo>
                <a:cubicBezTo>
                  <a:pt x="1548000" y="1201468"/>
                  <a:pt x="1201468" y="1548000"/>
                  <a:pt x="774000" y="1548000"/>
                </a:cubicBezTo>
                <a:cubicBezTo>
                  <a:pt x="346532" y="1548000"/>
                  <a:pt x="0" y="1201468"/>
                  <a:pt x="0" y="774000"/>
                </a:cubicBezTo>
                <a:cubicBezTo>
                  <a:pt x="0" y="346532"/>
                  <a:pt x="346532" y="0"/>
                  <a:pt x="774000" y="0"/>
                </a:cubicBezTo>
                <a:close/>
              </a:path>
            </a:pathLst>
          </a:cu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21CA779-7E8D-374A-9E51-D6780904CBA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6730506" y="13069252"/>
            <a:ext cx="343044" cy="37959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TW" smtClean="0"/>
              <a:t>8</a:t>
            </a:fld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741488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quarter" idx="11"/>
          </p:nvPr>
        </p:nvSpPr>
        <p:spPr>
          <a:xfrm>
            <a:off x="4434171" y="4468098"/>
            <a:ext cx="3323657" cy="1200329"/>
          </a:xfrm>
        </p:spPr>
        <p:txBody>
          <a:bodyPr/>
          <a:lstStyle/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zh-CN" kern="0" dirty="0"/>
              <a:t>Part 2</a:t>
            </a:r>
            <a:endParaRPr lang="zh-CN" altLang="en-US" kern="0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2"/>
          </p:nvPr>
        </p:nvSpPr>
        <p:spPr>
          <a:xfrm>
            <a:off x="3327399" y="5603971"/>
            <a:ext cx="5537200" cy="1006429"/>
          </a:xfrm>
        </p:spPr>
        <p:txBody>
          <a:bodyPr/>
          <a:lstStyle/>
          <a:p>
            <a:pPr lvl="0"/>
            <a:r>
              <a:rPr lang="zh-CN" altLang="en-US" kern="0" dirty="0"/>
              <a:t>心得体会</a:t>
            </a:r>
          </a:p>
        </p:txBody>
      </p:sp>
    </p:spTree>
    <p:extLst>
      <p:ext uri="{BB962C8B-B14F-4D97-AF65-F5344CB8AC3E}">
        <p14:creationId xmlns:p14="http://schemas.microsoft.com/office/powerpoint/2010/main" val="2963613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主题">
  <a:themeElements>
    <a:clrScheme name="物流行业公司年终总结.pptx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D2A66C"/>
      </a:accent1>
      <a:accent2>
        <a:srgbClr val="E6CDAD"/>
      </a:accent2>
      <a:accent3>
        <a:srgbClr val="F2ECE1"/>
      </a:accent3>
      <a:accent4>
        <a:srgbClr val="FBFAF6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lnSpc>
            <a:spcPct val="130000"/>
          </a:lnSpc>
          <a:defRPr sz="1200" dirty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lnSpc>
            <a:spcPct val="130000"/>
          </a:lnSpc>
          <a:spcBef>
            <a:spcPts val="600"/>
          </a:spcBef>
          <a:defRPr sz="1200" kern="0" dirty="0">
            <a:latin typeface="微软雅黑" panose="020B0503020204020204" pitchFamily="34" charset="-122"/>
            <a:ea typeface="微软雅黑" panose="020B0503020204020204" pitchFamily="34" charset="-122"/>
            <a:cs typeface="+mn-ea"/>
            <a:sym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 主题">
    <a:dk1>
      <a:srgbClr val="000000"/>
    </a:dk1>
    <a:lt1>
      <a:srgbClr val="FFFFFF"/>
    </a:lt1>
    <a:dk2>
      <a:srgbClr val="000000"/>
    </a:dk2>
    <a:lt2>
      <a:srgbClr val="FFFFFF"/>
    </a:lt2>
    <a:accent1>
      <a:srgbClr val="D2A66C"/>
    </a:accent1>
    <a:accent2>
      <a:srgbClr val="E6CDAD"/>
    </a:accent2>
    <a:accent3>
      <a:srgbClr val="F2ECE1"/>
    </a:accent3>
    <a:accent4>
      <a:srgbClr val="FBFAF6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.xml><?xml version="1.0" encoding="utf-8"?>
<a:themeOverride xmlns:a="http://schemas.openxmlformats.org/drawingml/2006/main">
  <a:clrScheme name="Office 主题">
    <a:dk1>
      <a:srgbClr val="000000"/>
    </a:dk1>
    <a:lt1>
      <a:srgbClr val="FFFFFF"/>
    </a:lt1>
    <a:dk2>
      <a:srgbClr val="000000"/>
    </a:dk2>
    <a:lt2>
      <a:srgbClr val="FFFFFF"/>
    </a:lt2>
    <a:accent1>
      <a:srgbClr val="D2A66C"/>
    </a:accent1>
    <a:accent2>
      <a:srgbClr val="E6CDAD"/>
    </a:accent2>
    <a:accent3>
      <a:srgbClr val="F2ECE1"/>
    </a:accent3>
    <a:accent4>
      <a:srgbClr val="FBFAF6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.xml><?xml version="1.0" encoding="utf-8"?>
<a:themeOverride xmlns:a="http://schemas.openxmlformats.org/drawingml/2006/main">
  <a:clrScheme name="Office 主题">
    <a:dk1>
      <a:srgbClr val="000000"/>
    </a:dk1>
    <a:lt1>
      <a:srgbClr val="FFFFFF"/>
    </a:lt1>
    <a:dk2>
      <a:srgbClr val="000000"/>
    </a:dk2>
    <a:lt2>
      <a:srgbClr val="FFFFFF"/>
    </a:lt2>
    <a:accent1>
      <a:srgbClr val="D2A66C"/>
    </a:accent1>
    <a:accent2>
      <a:srgbClr val="E6CDAD"/>
    </a:accent2>
    <a:accent3>
      <a:srgbClr val="F2ECE1"/>
    </a:accent3>
    <a:accent4>
      <a:srgbClr val="FBFAF6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.xml><?xml version="1.0" encoding="utf-8"?>
<a:themeOverride xmlns:a="http://schemas.openxmlformats.org/drawingml/2006/main">
  <a:clrScheme name="Office 主题">
    <a:dk1>
      <a:srgbClr val="000000"/>
    </a:dk1>
    <a:lt1>
      <a:srgbClr val="FFFFFF"/>
    </a:lt1>
    <a:dk2>
      <a:srgbClr val="000000"/>
    </a:dk2>
    <a:lt2>
      <a:srgbClr val="FFFFFF"/>
    </a:lt2>
    <a:accent1>
      <a:srgbClr val="D2A66C"/>
    </a:accent1>
    <a:accent2>
      <a:srgbClr val="E6CDAD"/>
    </a:accent2>
    <a:accent3>
      <a:srgbClr val="F2ECE1"/>
    </a:accent3>
    <a:accent4>
      <a:srgbClr val="FBFAF6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.xml><?xml version="1.0" encoding="utf-8"?>
<a:themeOverride xmlns:a="http://schemas.openxmlformats.org/drawingml/2006/main">
  <a:clrScheme name="Office 主题">
    <a:dk1>
      <a:srgbClr val="000000"/>
    </a:dk1>
    <a:lt1>
      <a:srgbClr val="FFFFFF"/>
    </a:lt1>
    <a:dk2>
      <a:srgbClr val="000000"/>
    </a:dk2>
    <a:lt2>
      <a:srgbClr val="FFFFFF"/>
    </a:lt2>
    <a:accent1>
      <a:srgbClr val="D2A66C"/>
    </a:accent1>
    <a:accent2>
      <a:srgbClr val="E6CDAD"/>
    </a:accent2>
    <a:accent3>
      <a:srgbClr val="F2ECE1"/>
    </a:accent3>
    <a:accent4>
      <a:srgbClr val="FBFAF6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.xml><?xml version="1.0" encoding="utf-8"?>
<a:themeOverride xmlns:a="http://schemas.openxmlformats.org/drawingml/2006/main">
  <a:clrScheme name="Office 主题">
    <a:dk1>
      <a:srgbClr val="000000"/>
    </a:dk1>
    <a:lt1>
      <a:srgbClr val="FFFFFF"/>
    </a:lt1>
    <a:dk2>
      <a:srgbClr val="000000"/>
    </a:dk2>
    <a:lt2>
      <a:srgbClr val="FFFFFF"/>
    </a:lt2>
    <a:accent1>
      <a:srgbClr val="D2A66C"/>
    </a:accent1>
    <a:accent2>
      <a:srgbClr val="E6CDAD"/>
    </a:accent2>
    <a:accent3>
      <a:srgbClr val="F2ECE1"/>
    </a:accent3>
    <a:accent4>
      <a:srgbClr val="FBFAF6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.xml><?xml version="1.0" encoding="utf-8"?>
<a:themeOverride xmlns:a="http://schemas.openxmlformats.org/drawingml/2006/main">
  <a:clrScheme name="Office 主题">
    <a:dk1>
      <a:srgbClr val="000000"/>
    </a:dk1>
    <a:lt1>
      <a:srgbClr val="FFFFFF"/>
    </a:lt1>
    <a:dk2>
      <a:srgbClr val="000000"/>
    </a:dk2>
    <a:lt2>
      <a:srgbClr val="FFFFFF"/>
    </a:lt2>
    <a:accent1>
      <a:srgbClr val="D2A66C"/>
    </a:accent1>
    <a:accent2>
      <a:srgbClr val="E6CDAD"/>
    </a:accent2>
    <a:accent3>
      <a:srgbClr val="F2ECE1"/>
    </a:accent3>
    <a:accent4>
      <a:srgbClr val="FBFAF6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.xml><?xml version="1.0" encoding="utf-8"?>
<a:themeOverride xmlns:a="http://schemas.openxmlformats.org/drawingml/2006/main">
  <a:clrScheme name="Office 主题">
    <a:dk1>
      <a:srgbClr val="000000"/>
    </a:dk1>
    <a:lt1>
      <a:srgbClr val="FFFFFF"/>
    </a:lt1>
    <a:dk2>
      <a:srgbClr val="000000"/>
    </a:dk2>
    <a:lt2>
      <a:srgbClr val="FFFFFF"/>
    </a:lt2>
    <a:accent1>
      <a:srgbClr val="D2A66C"/>
    </a:accent1>
    <a:accent2>
      <a:srgbClr val="E6CDAD"/>
    </a:accent2>
    <a:accent3>
      <a:srgbClr val="F2ECE1"/>
    </a:accent3>
    <a:accent4>
      <a:srgbClr val="FBFAF6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.xml><?xml version="1.0" encoding="utf-8"?>
<a:themeOverride xmlns:a="http://schemas.openxmlformats.org/drawingml/2006/main">
  <a:clrScheme name="Office 主题">
    <a:dk1>
      <a:srgbClr val="000000"/>
    </a:dk1>
    <a:lt1>
      <a:srgbClr val="FFFFFF"/>
    </a:lt1>
    <a:dk2>
      <a:srgbClr val="000000"/>
    </a:dk2>
    <a:lt2>
      <a:srgbClr val="FFFFFF"/>
    </a:lt2>
    <a:accent1>
      <a:srgbClr val="D2A66C"/>
    </a:accent1>
    <a:accent2>
      <a:srgbClr val="E6CDAD"/>
    </a:accent2>
    <a:accent3>
      <a:srgbClr val="F2ECE1"/>
    </a:accent3>
    <a:accent4>
      <a:srgbClr val="FBFAF6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.xml><?xml version="1.0" encoding="utf-8"?>
<a:themeOverride xmlns:a="http://schemas.openxmlformats.org/drawingml/2006/main">
  <a:clrScheme name="Office 主题">
    <a:dk1>
      <a:srgbClr val="000000"/>
    </a:dk1>
    <a:lt1>
      <a:srgbClr val="FFFFFF"/>
    </a:lt1>
    <a:dk2>
      <a:srgbClr val="000000"/>
    </a:dk2>
    <a:lt2>
      <a:srgbClr val="FFFFFF"/>
    </a:lt2>
    <a:accent1>
      <a:srgbClr val="D2A66C"/>
    </a:accent1>
    <a:accent2>
      <a:srgbClr val="E6CDAD"/>
    </a:accent2>
    <a:accent3>
      <a:srgbClr val="F2ECE1"/>
    </a:accent3>
    <a:accent4>
      <a:srgbClr val="FBFAF6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.xml><?xml version="1.0" encoding="utf-8"?>
<a:themeOverride xmlns:a="http://schemas.openxmlformats.org/drawingml/2006/main">
  <a:clrScheme name="Office 主题">
    <a:dk1>
      <a:srgbClr val="000000"/>
    </a:dk1>
    <a:lt1>
      <a:srgbClr val="FFFFFF"/>
    </a:lt1>
    <a:dk2>
      <a:srgbClr val="000000"/>
    </a:dk2>
    <a:lt2>
      <a:srgbClr val="FFFFFF"/>
    </a:lt2>
    <a:accent1>
      <a:srgbClr val="D2A66C"/>
    </a:accent1>
    <a:accent2>
      <a:srgbClr val="E6CDAD"/>
    </a:accent2>
    <a:accent3>
      <a:srgbClr val="F2ECE1"/>
    </a:accent3>
    <a:accent4>
      <a:srgbClr val="FBFAF6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 主题">
    <a:dk1>
      <a:srgbClr val="000000"/>
    </a:dk1>
    <a:lt1>
      <a:srgbClr val="FFFFFF"/>
    </a:lt1>
    <a:dk2>
      <a:srgbClr val="000000"/>
    </a:dk2>
    <a:lt2>
      <a:srgbClr val="FFFFFF"/>
    </a:lt2>
    <a:accent1>
      <a:srgbClr val="D2A66C"/>
    </a:accent1>
    <a:accent2>
      <a:srgbClr val="E6CDAD"/>
    </a:accent2>
    <a:accent3>
      <a:srgbClr val="F2ECE1"/>
    </a:accent3>
    <a:accent4>
      <a:srgbClr val="FBFAF6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0.xml><?xml version="1.0" encoding="utf-8"?>
<a:themeOverride xmlns:a="http://schemas.openxmlformats.org/drawingml/2006/main">
  <a:clrScheme name="Office 主题">
    <a:dk1>
      <a:srgbClr val="000000"/>
    </a:dk1>
    <a:lt1>
      <a:srgbClr val="FFFFFF"/>
    </a:lt1>
    <a:dk2>
      <a:srgbClr val="000000"/>
    </a:dk2>
    <a:lt2>
      <a:srgbClr val="FFFFFF"/>
    </a:lt2>
    <a:accent1>
      <a:srgbClr val="D2A66C"/>
    </a:accent1>
    <a:accent2>
      <a:srgbClr val="E6CDAD"/>
    </a:accent2>
    <a:accent3>
      <a:srgbClr val="F2ECE1"/>
    </a:accent3>
    <a:accent4>
      <a:srgbClr val="FBFAF6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Office 主题">
    <a:dk1>
      <a:srgbClr val="000000"/>
    </a:dk1>
    <a:lt1>
      <a:srgbClr val="FFFFFF"/>
    </a:lt1>
    <a:dk2>
      <a:srgbClr val="000000"/>
    </a:dk2>
    <a:lt2>
      <a:srgbClr val="FFFFFF"/>
    </a:lt2>
    <a:accent1>
      <a:srgbClr val="D2A66C"/>
    </a:accent1>
    <a:accent2>
      <a:srgbClr val="E6CDAD"/>
    </a:accent2>
    <a:accent3>
      <a:srgbClr val="F2ECE1"/>
    </a:accent3>
    <a:accent4>
      <a:srgbClr val="FBFAF6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.xml><?xml version="1.0" encoding="utf-8"?>
<a:themeOverride xmlns:a="http://schemas.openxmlformats.org/drawingml/2006/main">
  <a:clrScheme name="Office 主题">
    <a:dk1>
      <a:srgbClr val="000000"/>
    </a:dk1>
    <a:lt1>
      <a:srgbClr val="FFFFFF"/>
    </a:lt1>
    <a:dk2>
      <a:srgbClr val="000000"/>
    </a:dk2>
    <a:lt2>
      <a:srgbClr val="FFFFFF"/>
    </a:lt2>
    <a:accent1>
      <a:srgbClr val="D2A66C"/>
    </a:accent1>
    <a:accent2>
      <a:srgbClr val="E6CDAD"/>
    </a:accent2>
    <a:accent3>
      <a:srgbClr val="F2ECE1"/>
    </a:accent3>
    <a:accent4>
      <a:srgbClr val="FBFAF6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.xml><?xml version="1.0" encoding="utf-8"?>
<a:themeOverride xmlns:a="http://schemas.openxmlformats.org/drawingml/2006/main">
  <a:clrScheme name="Office 主题">
    <a:dk1>
      <a:srgbClr val="000000"/>
    </a:dk1>
    <a:lt1>
      <a:srgbClr val="FFFFFF"/>
    </a:lt1>
    <a:dk2>
      <a:srgbClr val="000000"/>
    </a:dk2>
    <a:lt2>
      <a:srgbClr val="FFFFFF"/>
    </a:lt2>
    <a:accent1>
      <a:srgbClr val="D2A66C"/>
    </a:accent1>
    <a:accent2>
      <a:srgbClr val="E6CDAD"/>
    </a:accent2>
    <a:accent3>
      <a:srgbClr val="F2ECE1"/>
    </a:accent3>
    <a:accent4>
      <a:srgbClr val="FBFAF6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.xml><?xml version="1.0" encoding="utf-8"?>
<a:themeOverride xmlns:a="http://schemas.openxmlformats.org/drawingml/2006/main">
  <a:clrScheme name="Office 主题">
    <a:dk1>
      <a:srgbClr val="000000"/>
    </a:dk1>
    <a:lt1>
      <a:srgbClr val="FFFFFF"/>
    </a:lt1>
    <a:dk2>
      <a:srgbClr val="000000"/>
    </a:dk2>
    <a:lt2>
      <a:srgbClr val="FFFFFF"/>
    </a:lt2>
    <a:accent1>
      <a:srgbClr val="D2A66C"/>
    </a:accent1>
    <a:accent2>
      <a:srgbClr val="E6CDAD"/>
    </a:accent2>
    <a:accent3>
      <a:srgbClr val="F2ECE1"/>
    </a:accent3>
    <a:accent4>
      <a:srgbClr val="FBFAF6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.xml><?xml version="1.0" encoding="utf-8"?>
<a:themeOverride xmlns:a="http://schemas.openxmlformats.org/drawingml/2006/main">
  <a:clrScheme name="Office 主题">
    <a:dk1>
      <a:srgbClr val="000000"/>
    </a:dk1>
    <a:lt1>
      <a:srgbClr val="FFFFFF"/>
    </a:lt1>
    <a:dk2>
      <a:srgbClr val="000000"/>
    </a:dk2>
    <a:lt2>
      <a:srgbClr val="FFFFFF"/>
    </a:lt2>
    <a:accent1>
      <a:srgbClr val="D2A66C"/>
    </a:accent1>
    <a:accent2>
      <a:srgbClr val="E6CDAD"/>
    </a:accent2>
    <a:accent3>
      <a:srgbClr val="F2ECE1"/>
    </a:accent3>
    <a:accent4>
      <a:srgbClr val="FBFAF6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.xml><?xml version="1.0" encoding="utf-8"?>
<a:themeOverride xmlns:a="http://schemas.openxmlformats.org/drawingml/2006/main">
  <a:clrScheme name="Office 主题">
    <a:dk1>
      <a:srgbClr val="000000"/>
    </a:dk1>
    <a:lt1>
      <a:srgbClr val="FFFFFF"/>
    </a:lt1>
    <a:dk2>
      <a:srgbClr val="000000"/>
    </a:dk2>
    <a:lt2>
      <a:srgbClr val="FFFFFF"/>
    </a:lt2>
    <a:accent1>
      <a:srgbClr val="D2A66C"/>
    </a:accent1>
    <a:accent2>
      <a:srgbClr val="E6CDAD"/>
    </a:accent2>
    <a:accent3>
      <a:srgbClr val="F2ECE1"/>
    </a:accent3>
    <a:accent4>
      <a:srgbClr val="FBFAF6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.xml><?xml version="1.0" encoding="utf-8"?>
<a:themeOverride xmlns:a="http://schemas.openxmlformats.org/drawingml/2006/main">
  <a:clrScheme name="Office 主题">
    <a:dk1>
      <a:srgbClr val="000000"/>
    </a:dk1>
    <a:lt1>
      <a:srgbClr val="FFFFFF"/>
    </a:lt1>
    <a:dk2>
      <a:srgbClr val="000000"/>
    </a:dk2>
    <a:lt2>
      <a:srgbClr val="FFFFFF"/>
    </a:lt2>
    <a:accent1>
      <a:srgbClr val="D2A66C"/>
    </a:accent1>
    <a:accent2>
      <a:srgbClr val="E6CDAD"/>
    </a:accent2>
    <a:accent3>
      <a:srgbClr val="F2ECE1"/>
    </a:accent3>
    <a:accent4>
      <a:srgbClr val="FBFAF6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170</TotalTime>
  <Words>1796</Words>
  <Application>Microsoft Macintosh PowerPoint</Application>
  <PresentationFormat>Widescreen</PresentationFormat>
  <Paragraphs>140</Paragraphs>
  <Slides>27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27</vt:i4>
      </vt:variant>
    </vt:vector>
  </HeadingPairs>
  <TitlesOfParts>
    <vt:vector size="37" baseType="lpstr">
      <vt:lpstr>等线</vt:lpstr>
      <vt:lpstr>微软雅黑</vt:lpstr>
      <vt:lpstr>Segoe UI Light</vt:lpstr>
      <vt:lpstr>Arial</vt:lpstr>
      <vt:lpstr>Calibri</vt:lpstr>
      <vt:lpstr>Century Gothic</vt:lpstr>
      <vt:lpstr>Helvetica Neue</vt:lpstr>
      <vt:lpstr>Helvetica Neue Bold Condensed</vt:lpstr>
      <vt:lpstr>Office 主题</vt:lpstr>
      <vt:lpstr>OfficePLUS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OfficePLUS</dc:creator>
  <cp:keywords/>
  <dc:description/>
  <cp:lastModifiedBy>Microsoft Office User</cp:lastModifiedBy>
  <cp:revision>89</cp:revision>
  <dcterms:created xsi:type="dcterms:W3CDTF">2015-08-18T02:51:41Z</dcterms:created>
  <dcterms:modified xsi:type="dcterms:W3CDTF">2020-08-28T15:16:33Z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v-yunxl@microsoft.com</vt:lpwstr>
  </property>
  <property fmtid="{D5CDD505-2E9C-101B-9397-08002B2CF9AE}" pid="5" name="MSIP_Label_f42aa342-8706-4288-bd11-ebb85995028c_SetDate">
    <vt:lpwstr>2017-12-21T07:17:40.1180020Z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